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99" r:id="rId3"/>
    <p:sldId id="298" r:id="rId4"/>
    <p:sldId id="272" r:id="rId5"/>
    <p:sldId id="303" r:id="rId6"/>
    <p:sldId id="296" r:id="rId7"/>
    <p:sldId id="297" r:id="rId8"/>
    <p:sldId id="294" r:id="rId9"/>
    <p:sldId id="257" r:id="rId10"/>
    <p:sldId id="261" r:id="rId11"/>
    <p:sldId id="258" r:id="rId12"/>
    <p:sldId id="262" r:id="rId13"/>
    <p:sldId id="295" r:id="rId14"/>
    <p:sldId id="263" r:id="rId15"/>
    <p:sldId id="260" r:id="rId16"/>
    <p:sldId id="273" r:id="rId17"/>
    <p:sldId id="271" r:id="rId18"/>
    <p:sldId id="268" r:id="rId19"/>
    <p:sldId id="265" r:id="rId20"/>
    <p:sldId id="269" r:id="rId21"/>
    <p:sldId id="276" r:id="rId22"/>
    <p:sldId id="305" r:id="rId23"/>
    <p:sldId id="283" r:id="rId24"/>
    <p:sldId id="277" r:id="rId25"/>
    <p:sldId id="281" r:id="rId26"/>
    <p:sldId id="285" r:id="rId27"/>
    <p:sldId id="284" r:id="rId28"/>
    <p:sldId id="287" r:id="rId29"/>
    <p:sldId id="286" r:id="rId30"/>
    <p:sldId id="288" r:id="rId31"/>
    <p:sldId id="289" r:id="rId32"/>
    <p:sldId id="290" r:id="rId33"/>
    <p:sldId id="291" r:id="rId34"/>
    <p:sldId id="292" r:id="rId35"/>
    <p:sldId id="293" r:id="rId36"/>
    <p:sldId id="306" r:id="rId37"/>
    <p:sldId id="307" r:id="rId38"/>
    <p:sldId id="270" r:id="rId39"/>
    <p:sldId id="275" r:id="rId40"/>
    <p:sldId id="267" r:id="rId41"/>
    <p:sldId id="300" r:id="rId42"/>
    <p:sldId id="304" r:id="rId43"/>
    <p:sldId id="301" r:id="rId44"/>
    <p:sldId id="302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78" autoAdjust="0"/>
    <p:restoredTop sz="94660"/>
  </p:normalViewPr>
  <p:slideViewPr>
    <p:cSldViewPr snapToGrid="0" snapToObjects="1">
      <p:cViewPr>
        <p:scale>
          <a:sx n="66" d="100"/>
          <a:sy n="66" d="100"/>
        </p:scale>
        <p:origin x="-1760" y="-5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B4E882-B6A4-954A-96BA-6AE467C54CD4}" type="doc">
      <dgm:prSet loTypeId="urn:microsoft.com/office/officeart/2005/8/layout/radia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D8C9AB-6852-C74F-9F5C-22C5AA9C5B04}">
      <dgm:prSet phldrT="[Text]"/>
      <dgm:spPr/>
      <dgm:t>
        <a:bodyPr/>
        <a:lstStyle/>
        <a:p>
          <a:r>
            <a:rPr lang="en-US" dirty="0" smtClean="0"/>
            <a:t>bad</a:t>
          </a:r>
          <a:endParaRPr lang="en-US" dirty="0"/>
        </a:p>
      </dgm:t>
    </dgm:pt>
    <dgm:pt modelId="{CE036DA8-3518-E74A-9A3B-7CDC583EAA39}" type="parTrans" cxnId="{D7327261-B023-C04E-B817-FF91E6C3767C}">
      <dgm:prSet/>
      <dgm:spPr/>
      <dgm:t>
        <a:bodyPr/>
        <a:lstStyle/>
        <a:p>
          <a:endParaRPr lang="en-US"/>
        </a:p>
      </dgm:t>
    </dgm:pt>
    <dgm:pt modelId="{8B13A392-1E54-9B4F-9D45-8F5E79A9FF1A}" type="sibTrans" cxnId="{D7327261-B023-C04E-B817-FF91E6C3767C}">
      <dgm:prSet/>
      <dgm:spPr/>
      <dgm:t>
        <a:bodyPr/>
        <a:lstStyle/>
        <a:p>
          <a:endParaRPr lang="en-US"/>
        </a:p>
      </dgm:t>
    </dgm:pt>
    <dgm:pt modelId="{3A32400F-F0FF-0547-8842-98DDC15A64D5}">
      <dgm:prSet phldrT="[Text]"/>
      <dgm:spPr/>
      <dgm:t>
        <a:bodyPr/>
        <a:lstStyle/>
        <a:p>
          <a:r>
            <a:rPr lang="en-US" dirty="0" smtClean="0"/>
            <a:t>mean</a:t>
          </a:r>
          <a:endParaRPr lang="en-US" dirty="0"/>
        </a:p>
      </dgm:t>
    </dgm:pt>
    <dgm:pt modelId="{6D6E2CBD-5EEF-534B-8C0F-BABC3D534C65}" type="parTrans" cxnId="{E121E58C-F77E-C34E-AFE1-0150336ACE37}">
      <dgm:prSet/>
      <dgm:spPr/>
      <dgm:t>
        <a:bodyPr/>
        <a:lstStyle/>
        <a:p>
          <a:endParaRPr lang="en-US"/>
        </a:p>
      </dgm:t>
    </dgm:pt>
    <dgm:pt modelId="{B6228761-4263-3443-A884-26B5DC10E005}" type="sibTrans" cxnId="{E121E58C-F77E-C34E-AFE1-0150336ACE37}">
      <dgm:prSet/>
      <dgm:spPr/>
      <dgm:t>
        <a:bodyPr/>
        <a:lstStyle/>
        <a:p>
          <a:endParaRPr lang="en-US"/>
        </a:p>
      </dgm:t>
    </dgm:pt>
    <dgm:pt modelId="{84CAF751-2C71-8E4D-8D28-24B2E61D0655}">
      <dgm:prSet phldrT="[Text]"/>
      <dgm:spPr/>
      <dgm:t>
        <a:bodyPr/>
        <a:lstStyle/>
        <a:p>
          <a:r>
            <a:rPr lang="en-US" dirty="0" smtClean="0"/>
            <a:t>bully</a:t>
          </a:r>
          <a:endParaRPr lang="en-US" dirty="0"/>
        </a:p>
      </dgm:t>
    </dgm:pt>
    <dgm:pt modelId="{E4745669-89FA-4445-BAC0-39A0883C2260}" type="parTrans" cxnId="{10CB8D13-27E4-EE40-B058-BFCA76EB8588}">
      <dgm:prSet/>
      <dgm:spPr/>
      <dgm:t>
        <a:bodyPr/>
        <a:lstStyle/>
        <a:p>
          <a:endParaRPr lang="en-US"/>
        </a:p>
      </dgm:t>
    </dgm:pt>
    <dgm:pt modelId="{87FD5BA0-48DC-F047-83BB-0F17694F4490}" type="sibTrans" cxnId="{10CB8D13-27E4-EE40-B058-BFCA76EB8588}">
      <dgm:prSet/>
      <dgm:spPr/>
      <dgm:t>
        <a:bodyPr/>
        <a:lstStyle/>
        <a:p>
          <a:endParaRPr lang="en-US"/>
        </a:p>
      </dgm:t>
    </dgm:pt>
    <dgm:pt modelId="{4AFAB08D-07EA-C04B-ACF8-E884E71AD308}">
      <dgm:prSet phldrT="[Text]"/>
      <dgm:spPr/>
      <dgm:t>
        <a:bodyPr/>
        <a:lstStyle/>
        <a:p>
          <a:r>
            <a:rPr lang="en-US" dirty="0" err="1" smtClean="0"/>
            <a:t>horass</a:t>
          </a:r>
          <a:endParaRPr lang="en-US" dirty="0"/>
        </a:p>
      </dgm:t>
    </dgm:pt>
    <dgm:pt modelId="{2B6F64A0-914A-EA45-B5DF-6C09FA9F6A75}" type="parTrans" cxnId="{00EF87EC-9E79-D040-A58F-F9F11E43E990}">
      <dgm:prSet/>
      <dgm:spPr/>
      <dgm:t>
        <a:bodyPr/>
        <a:lstStyle/>
        <a:p>
          <a:endParaRPr lang="en-US"/>
        </a:p>
      </dgm:t>
    </dgm:pt>
    <dgm:pt modelId="{8B3097F7-60BC-F64B-9775-AF42DF4EF835}" type="sibTrans" cxnId="{00EF87EC-9E79-D040-A58F-F9F11E43E990}">
      <dgm:prSet/>
      <dgm:spPr/>
      <dgm:t>
        <a:bodyPr/>
        <a:lstStyle/>
        <a:p>
          <a:endParaRPr lang="en-US"/>
        </a:p>
      </dgm:t>
    </dgm:pt>
    <dgm:pt modelId="{91CDB3EB-51F2-324A-A20A-2B7CBD644D72}">
      <dgm:prSet phldrT="[Text]"/>
      <dgm:spPr/>
      <dgm:t>
        <a:bodyPr/>
        <a:lstStyle/>
        <a:p>
          <a:r>
            <a:rPr lang="en-US" dirty="0" smtClean="0"/>
            <a:t>intimidate</a:t>
          </a:r>
          <a:endParaRPr lang="en-US" dirty="0"/>
        </a:p>
      </dgm:t>
    </dgm:pt>
    <dgm:pt modelId="{36E4E72E-D327-094E-95E7-DF150BE1F6D1}" type="parTrans" cxnId="{C1A60F82-DEFE-4A40-B610-C86557C900B4}">
      <dgm:prSet/>
      <dgm:spPr/>
      <dgm:t>
        <a:bodyPr/>
        <a:lstStyle/>
        <a:p>
          <a:endParaRPr lang="en-US"/>
        </a:p>
      </dgm:t>
    </dgm:pt>
    <dgm:pt modelId="{BF40E79A-7759-C44E-83D9-5B10111AB66E}" type="sibTrans" cxnId="{C1A60F82-DEFE-4A40-B610-C86557C900B4}">
      <dgm:prSet/>
      <dgm:spPr/>
      <dgm:t>
        <a:bodyPr/>
        <a:lstStyle/>
        <a:p>
          <a:endParaRPr lang="en-US"/>
        </a:p>
      </dgm:t>
    </dgm:pt>
    <dgm:pt modelId="{7AD3787A-C822-DB49-A595-3138407B6790}" type="pres">
      <dgm:prSet presAssocID="{0FB4E882-B6A4-954A-96BA-6AE467C54CD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D469472-3A1C-6E43-B65A-C82680973581}" type="pres">
      <dgm:prSet presAssocID="{A7D8C9AB-6852-C74F-9F5C-22C5AA9C5B04}" presName="centerShape" presStyleLbl="node0" presStyleIdx="0" presStyleCnt="1"/>
      <dgm:spPr/>
      <dgm:t>
        <a:bodyPr/>
        <a:lstStyle/>
        <a:p>
          <a:endParaRPr lang="en-US"/>
        </a:p>
      </dgm:t>
    </dgm:pt>
    <dgm:pt modelId="{09AACD68-77E6-7046-A5FC-137F5E17A18A}" type="pres">
      <dgm:prSet presAssocID="{6D6E2CBD-5EEF-534B-8C0F-BABC3D534C65}" presName="Name9" presStyleLbl="parChTrans1D2" presStyleIdx="0" presStyleCnt="4"/>
      <dgm:spPr/>
    </dgm:pt>
    <dgm:pt modelId="{6A70A847-0FAF-8F4F-ABF6-65C7EE2CB91C}" type="pres">
      <dgm:prSet presAssocID="{6D6E2CBD-5EEF-534B-8C0F-BABC3D534C65}" presName="connTx" presStyleLbl="parChTrans1D2" presStyleIdx="0" presStyleCnt="4"/>
      <dgm:spPr/>
    </dgm:pt>
    <dgm:pt modelId="{D3084C27-A718-434E-A1AC-25E870173A76}" type="pres">
      <dgm:prSet presAssocID="{3A32400F-F0FF-0547-8842-98DDC15A64D5}" presName="node" presStyleLbl="node1" presStyleIdx="0" presStyleCnt="4">
        <dgm:presLayoutVars>
          <dgm:bulletEnabled val="1"/>
        </dgm:presLayoutVars>
      </dgm:prSet>
      <dgm:spPr/>
    </dgm:pt>
    <dgm:pt modelId="{92CC094D-9BDE-5C4D-AB81-C266527AB3E2}" type="pres">
      <dgm:prSet presAssocID="{E4745669-89FA-4445-BAC0-39A0883C2260}" presName="Name9" presStyleLbl="parChTrans1D2" presStyleIdx="1" presStyleCnt="4"/>
      <dgm:spPr/>
    </dgm:pt>
    <dgm:pt modelId="{54FC3D9B-B584-154F-936E-C3523FC6ED9D}" type="pres">
      <dgm:prSet presAssocID="{E4745669-89FA-4445-BAC0-39A0883C2260}" presName="connTx" presStyleLbl="parChTrans1D2" presStyleIdx="1" presStyleCnt="4"/>
      <dgm:spPr/>
    </dgm:pt>
    <dgm:pt modelId="{CEBEEE93-ECEB-6D4C-9145-E82EE6FD8784}" type="pres">
      <dgm:prSet presAssocID="{84CAF751-2C71-8E4D-8D28-24B2E61D0655}" presName="node" presStyleLbl="node1" presStyleIdx="1" presStyleCnt="4">
        <dgm:presLayoutVars>
          <dgm:bulletEnabled val="1"/>
        </dgm:presLayoutVars>
      </dgm:prSet>
      <dgm:spPr/>
    </dgm:pt>
    <dgm:pt modelId="{29686534-BE79-424E-9DAC-F1537208537A}" type="pres">
      <dgm:prSet presAssocID="{2B6F64A0-914A-EA45-B5DF-6C09FA9F6A75}" presName="Name9" presStyleLbl="parChTrans1D2" presStyleIdx="2" presStyleCnt="4"/>
      <dgm:spPr/>
    </dgm:pt>
    <dgm:pt modelId="{6CF6B055-84BB-E842-A101-F363E3FD9BAA}" type="pres">
      <dgm:prSet presAssocID="{2B6F64A0-914A-EA45-B5DF-6C09FA9F6A75}" presName="connTx" presStyleLbl="parChTrans1D2" presStyleIdx="2" presStyleCnt="4"/>
      <dgm:spPr/>
    </dgm:pt>
    <dgm:pt modelId="{ECED952D-C88C-7943-AF95-1AF19190CC26}" type="pres">
      <dgm:prSet presAssocID="{4AFAB08D-07EA-C04B-ACF8-E884E71AD308}" presName="node" presStyleLbl="node1" presStyleIdx="2" presStyleCnt="4">
        <dgm:presLayoutVars>
          <dgm:bulletEnabled val="1"/>
        </dgm:presLayoutVars>
      </dgm:prSet>
      <dgm:spPr/>
    </dgm:pt>
    <dgm:pt modelId="{2325521E-E593-0E4F-8BEB-8B98C6260A17}" type="pres">
      <dgm:prSet presAssocID="{36E4E72E-D327-094E-95E7-DF150BE1F6D1}" presName="Name9" presStyleLbl="parChTrans1D2" presStyleIdx="3" presStyleCnt="4"/>
      <dgm:spPr/>
    </dgm:pt>
    <dgm:pt modelId="{F3E6D295-294F-C14F-8AB1-645EBF90A13F}" type="pres">
      <dgm:prSet presAssocID="{36E4E72E-D327-094E-95E7-DF150BE1F6D1}" presName="connTx" presStyleLbl="parChTrans1D2" presStyleIdx="3" presStyleCnt="4"/>
      <dgm:spPr/>
    </dgm:pt>
    <dgm:pt modelId="{500484DF-ED65-AD42-B379-3670305314BF}" type="pres">
      <dgm:prSet presAssocID="{91CDB3EB-51F2-324A-A20A-2B7CBD644D72}" presName="node" presStyleLbl="node1" presStyleIdx="3" presStyleCnt="4">
        <dgm:presLayoutVars>
          <dgm:bulletEnabled val="1"/>
        </dgm:presLayoutVars>
      </dgm:prSet>
      <dgm:spPr/>
    </dgm:pt>
  </dgm:ptLst>
  <dgm:cxnLst>
    <dgm:cxn modelId="{4A883B6D-BC08-594A-88C6-204C34FD2686}" type="presOf" srcId="{6D6E2CBD-5EEF-534B-8C0F-BABC3D534C65}" destId="{09AACD68-77E6-7046-A5FC-137F5E17A18A}" srcOrd="0" destOrd="0" presId="urn:microsoft.com/office/officeart/2005/8/layout/radial1"/>
    <dgm:cxn modelId="{1E9F6214-7A35-F44D-AACE-9FF685F8D9C4}" type="presOf" srcId="{36E4E72E-D327-094E-95E7-DF150BE1F6D1}" destId="{2325521E-E593-0E4F-8BEB-8B98C6260A17}" srcOrd="0" destOrd="0" presId="urn:microsoft.com/office/officeart/2005/8/layout/radial1"/>
    <dgm:cxn modelId="{BD2ADD43-6CAE-084E-9469-A2A382B0112D}" type="presOf" srcId="{A7D8C9AB-6852-C74F-9F5C-22C5AA9C5B04}" destId="{2D469472-3A1C-6E43-B65A-C82680973581}" srcOrd="0" destOrd="0" presId="urn:microsoft.com/office/officeart/2005/8/layout/radial1"/>
    <dgm:cxn modelId="{371123C8-244A-094F-8687-EF143A157D86}" type="presOf" srcId="{E4745669-89FA-4445-BAC0-39A0883C2260}" destId="{92CC094D-9BDE-5C4D-AB81-C266527AB3E2}" srcOrd="0" destOrd="0" presId="urn:microsoft.com/office/officeart/2005/8/layout/radial1"/>
    <dgm:cxn modelId="{F15CB726-15E0-F041-A77F-48B02C917AE4}" type="presOf" srcId="{0FB4E882-B6A4-954A-96BA-6AE467C54CD4}" destId="{7AD3787A-C822-DB49-A595-3138407B6790}" srcOrd="0" destOrd="0" presId="urn:microsoft.com/office/officeart/2005/8/layout/radial1"/>
    <dgm:cxn modelId="{E121E58C-F77E-C34E-AFE1-0150336ACE37}" srcId="{A7D8C9AB-6852-C74F-9F5C-22C5AA9C5B04}" destId="{3A32400F-F0FF-0547-8842-98DDC15A64D5}" srcOrd="0" destOrd="0" parTransId="{6D6E2CBD-5EEF-534B-8C0F-BABC3D534C65}" sibTransId="{B6228761-4263-3443-A884-26B5DC10E005}"/>
    <dgm:cxn modelId="{F7205D5B-C968-A443-BB41-AD8D75410BE6}" type="presOf" srcId="{3A32400F-F0FF-0547-8842-98DDC15A64D5}" destId="{D3084C27-A718-434E-A1AC-25E870173A76}" srcOrd="0" destOrd="0" presId="urn:microsoft.com/office/officeart/2005/8/layout/radial1"/>
    <dgm:cxn modelId="{10CB8D13-27E4-EE40-B058-BFCA76EB8588}" srcId="{A7D8C9AB-6852-C74F-9F5C-22C5AA9C5B04}" destId="{84CAF751-2C71-8E4D-8D28-24B2E61D0655}" srcOrd="1" destOrd="0" parTransId="{E4745669-89FA-4445-BAC0-39A0883C2260}" sibTransId="{87FD5BA0-48DC-F047-83BB-0F17694F4490}"/>
    <dgm:cxn modelId="{BEAA3046-2B45-374F-B55A-42D366563888}" type="presOf" srcId="{36E4E72E-D327-094E-95E7-DF150BE1F6D1}" destId="{F3E6D295-294F-C14F-8AB1-645EBF90A13F}" srcOrd="1" destOrd="0" presId="urn:microsoft.com/office/officeart/2005/8/layout/radial1"/>
    <dgm:cxn modelId="{D7327261-B023-C04E-B817-FF91E6C3767C}" srcId="{0FB4E882-B6A4-954A-96BA-6AE467C54CD4}" destId="{A7D8C9AB-6852-C74F-9F5C-22C5AA9C5B04}" srcOrd="0" destOrd="0" parTransId="{CE036DA8-3518-E74A-9A3B-7CDC583EAA39}" sibTransId="{8B13A392-1E54-9B4F-9D45-8F5E79A9FF1A}"/>
    <dgm:cxn modelId="{4FBF2FE5-FAFB-2B49-BA10-B9F0FA7192A9}" type="presOf" srcId="{E4745669-89FA-4445-BAC0-39A0883C2260}" destId="{54FC3D9B-B584-154F-936E-C3523FC6ED9D}" srcOrd="1" destOrd="0" presId="urn:microsoft.com/office/officeart/2005/8/layout/radial1"/>
    <dgm:cxn modelId="{852A129C-4733-864B-89AC-4AD3887658F2}" type="presOf" srcId="{84CAF751-2C71-8E4D-8D28-24B2E61D0655}" destId="{CEBEEE93-ECEB-6D4C-9145-E82EE6FD8784}" srcOrd="0" destOrd="0" presId="urn:microsoft.com/office/officeart/2005/8/layout/radial1"/>
    <dgm:cxn modelId="{ADFC3D53-06F4-DB40-A0DA-D385A716E74F}" type="presOf" srcId="{91CDB3EB-51F2-324A-A20A-2B7CBD644D72}" destId="{500484DF-ED65-AD42-B379-3670305314BF}" srcOrd="0" destOrd="0" presId="urn:microsoft.com/office/officeart/2005/8/layout/radial1"/>
    <dgm:cxn modelId="{88D8EAD7-E697-3C43-B674-962D3348804E}" type="presOf" srcId="{2B6F64A0-914A-EA45-B5DF-6C09FA9F6A75}" destId="{29686534-BE79-424E-9DAC-F1537208537A}" srcOrd="0" destOrd="0" presId="urn:microsoft.com/office/officeart/2005/8/layout/radial1"/>
    <dgm:cxn modelId="{00EF87EC-9E79-D040-A58F-F9F11E43E990}" srcId="{A7D8C9AB-6852-C74F-9F5C-22C5AA9C5B04}" destId="{4AFAB08D-07EA-C04B-ACF8-E884E71AD308}" srcOrd="2" destOrd="0" parTransId="{2B6F64A0-914A-EA45-B5DF-6C09FA9F6A75}" sibTransId="{8B3097F7-60BC-F64B-9775-AF42DF4EF835}"/>
    <dgm:cxn modelId="{B73CCD3C-2021-334C-9DE8-3312146BDD31}" type="presOf" srcId="{4AFAB08D-07EA-C04B-ACF8-E884E71AD308}" destId="{ECED952D-C88C-7943-AF95-1AF19190CC26}" srcOrd="0" destOrd="0" presId="urn:microsoft.com/office/officeart/2005/8/layout/radial1"/>
    <dgm:cxn modelId="{B394490C-4BC2-F44F-A64F-37594497968C}" type="presOf" srcId="{6D6E2CBD-5EEF-534B-8C0F-BABC3D534C65}" destId="{6A70A847-0FAF-8F4F-ABF6-65C7EE2CB91C}" srcOrd="1" destOrd="0" presId="urn:microsoft.com/office/officeart/2005/8/layout/radial1"/>
    <dgm:cxn modelId="{C1A60F82-DEFE-4A40-B610-C86557C900B4}" srcId="{A7D8C9AB-6852-C74F-9F5C-22C5AA9C5B04}" destId="{91CDB3EB-51F2-324A-A20A-2B7CBD644D72}" srcOrd="3" destOrd="0" parTransId="{36E4E72E-D327-094E-95E7-DF150BE1F6D1}" sibTransId="{BF40E79A-7759-C44E-83D9-5B10111AB66E}"/>
    <dgm:cxn modelId="{132C3852-F6EC-8E47-B5BB-34D3DC61FEF6}" type="presOf" srcId="{2B6F64A0-914A-EA45-B5DF-6C09FA9F6A75}" destId="{6CF6B055-84BB-E842-A101-F363E3FD9BAA}" srcOrd="1" destOrd="0" presId="urn:microsoft.com/office/officeart/2005/8/layout/radial1"/>
    <dgm:cxn modelId="{56513F20-0639-6146-8FAD-B5CC853DD5FF}" type="presParOf" srcId="{7AD3787A-C822-DB49-A595-3138407B6790}" destId="{2D469472-3A1C-6E43-B65A-C82680973581}" srcOrd="0" destOrd="0" presId="urn:microsoft.com/office/officeart/2005/8/layout/radial1"/>
    <dgm:cxn modelId="{D31A489B-BBFD-E94A-BEBC-5F6023AA212C}" type="presParOf" srcId="{7AD3787A-C822-DB49-A595-3138407B6790}" destId="{09AACD68-77E6-7046-A5FC-137F5E17A18A}" srcOrd="1" destOrd="0" presId="urn:microsoft.com/office/officeart/2005/8/layout/radial1"/>
    <dgm:cxn modelId="{743A7A03-59B5-014C-BBEB-21FEB2C0D23F}" type="presParOf" srcId="{09AACD68-77E6-7046-A5FC-137F5E17A18A}" destId="{6A70A847-0FAF-8F4F-ABF6-65C7EE2CB91C}" srcOrd="0" destOrd="0" presId="urn:microsoft.com/office/officeart/2005/8/layout/radial1"/>
    <dgm:cxn modelId="{04FF6D08-29C2-4F43-8519-DC783B65E631}" type="presParOf" srcId="{7AD3787A-C822-DB49-A595-3138407B6790}" destId="{D3084C27-A718-434E-A1AC-25E870173A76}" srcOrd="2" destOrd="0" presId="urn:microsoft.com/office/officeart/2005/8/layout/radial1"/>
    <dgm:cxn modelId="{1679904F-7D56-F747-AA24-053EA29A6DB1}" type="presParOf" srcId="{7AD3787A-C822-DB49-A595-3138407B6790}" destId="{92CC094D-9BDE-5C4D-AB81-C266527AB3E2}" srcOrd="3" destOrd="0" presId="urn:microsoft.com/office/officeart/2005/8/layout/radial1"/>
    <dgm:cxn modelId="{391AA469-4405-F445-8B59-F70377E28AFE}" type="presParOf" srcId="{92CC094D-9BDE-5C4D-AB81-C266527AB3E2}" destId="{54FC3D9B-B584-154F-936E-C3523FC6ED9D}" srcOrd="0" destOrd="0" presId="urn:microsoft.com/office/officeart/2005/8/layout/radial1"/>
    <dgm:cxn modelId="{4B870E39-D26A-1141-9F04-96E2A2A46783}" type="presParOf" srcId="{7AD3787A-C822-DB49-A595-3138407B6790}" destId="{CEBEEE93-ECEB-6D4C-9145-E82EE6FD8784}" srcOrd="4" destOrd="0" presId="urn:microsoft.com/office/officeart/2005/8/layout/radial1"/>
    <dgm:cxn modelId="{D65DDDCF-248D-3B46-ACCF-795EA8265E4A}" type="presParOf" srcId="{7AD3787A-C822-DB49-A595-3138407B6790}" destId="{29686534-BE79-424E-9DAC-F1537208537A}" srcOrd="5" destOrd="0" presId="urn:microsoft.com/office/officeart/2005/8/layout/radial1"/>
    <dgm:cxn modelId="{9F76C1D6-DE02-9E47-8C5B-33BF4E5CB4DE}" type="presParOf" srcId="{29686534-BE79-424E-9DAC-F1537208537A}" destId="{6CF6B055-84BB-E842-A101-F363E3FD9BAA}" srcOrd="0" destOrd="0" presId="urn:microsoft.com/office/officeart/2005/8/layout/radial1"/>
    <dgm:cxn modelId="{9159D4DB-E40A-C545-B1B8-434B33939DA3}" type="presParOf" srcId="{7AD3787A-C822-DB49-A595-3138407B6790}" destId="{ECED952D-C88C-7943-AF95-1AF19190CC26}" srcOrd="6" destOrd="0" presId="urn:microsoft.com/office/officeart/2005/8/layout/radial1"/>
    <dgm:cxn modelId="{1B05C768-9210-7D42-9FDE-8600E2D1B5AE}" type="presParOf" srcId="{7AD3787A-C822-DB49-A595-3138407B6790}" destId="{2325521E-E593-0E4F-8BEB-8B98C6260A17}" srcOrd="7" destOrd="0" presId="urn:microsoft.com/office/officeart/2005/8/layout/radial1"/>
    <dgm:cxn modelId="{A0EB089E-CEE0-4F45-BB02-EB912D9A390A}" type="presParOf" srcId="{2325521E-E593-0E4F-8BEB-8B98C6260A17}" destId="{F3E6D295-294F-C14F-8AB1-645EBF90A13F}" srcOrd="0" destOrd="0" presId="urn:microsoft.com/office/officeart/2005/8/layout/radial1"/>
    <dgm:cxn modelId="{364BA3A9-3457-FF4B-94AE-360F5BFB9B51}" type="presParOf" srcId="{7AD3787A-C822-DB49-A595-3138407B6790}" destId="{500484DF-ED65-AD42-B379-3670305314BF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FB4E882-B6A4-954A-96BA-6AE467C54CD4}" type="doc">
      <dgm:prSet loTypeId="urn:microsoft.com/office/officeart/2005/8/layout/radia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7D8C9AB-6852-C74F-9F5C-22C5AA9C5B04}">
      <dgm:prSet phldrT="[Text]"/>
      <dgm:spPr/>
      <dgm:t>
        <a:bodyPr/>
        <a:lstStyle/>
        <a:p>
          <a:r>
            <a:rPr lang="en-US" dirty="0" smtClean="0"/>
            <a:t>bad</a:t>
          </a:r>
          <a:endParaRPr lang="en-US" dirty="0"/>
        </a:p>
      </dgm:t>
    </dgm:pt>
    <dgm:pt modelId="{CE036DA8-3518-E74A-9A3B-7CDC583EAA39}" type="parTrans" cxnId="{D7327261-B023-C04E-B817-FF91E6C3767C}">
      <dgm:prSet/>
      <dgm:spPr/>
      <dgm:t>
        <a:bodyPr/>
        <a:lstStyle/>
        <a:p>
          <a:endParaRPr lang="en-US"/>
        </a:p>
      </dgm:t>
    </dgm:pt>
    <dgm:pt modelId="{8B13A392-1E54-9B4F-9D45-8F5E79A9FF1A}" type="sibTrans" cxnId="{D7327261-B023-C04E-B817-FF91E6C3767C}">
      <dgm:prSet/>
      <dgm:spPr/>
      <dgm:t>
        <a:bodyPr/>
        <a:lstStyle/>
        <a:p>
          <a:endParaRPr lang="en-US"/>
        </a:p>
      </dgm:t>
    </dgm:pt>
    <dgm:pt modelId="{3A32400F-F0FF-0547-8842-98DDC15A64D5}">
      <dgm:prSet phldrT="[Text]" custT="1"/>
      <dgm:spPr/>
      <dgm:t>
        <a:bodyPr/>
        <a:lstStyle/>
        <a:p>
          <a:r>
            <a:rPr lang="en-US" sz="2000" dirty="0" smtClean="0"/>
            <a:t>mean</a:t>
          </a:r>
          <a:endParaRPr lang="en-US" sz="2000" dirty="0"/>
        </a:p>
      </dgm:t>
    </dgm:pt>
    <dgm:pt modelId="{6D6E2CBD-5EEF-534B-8C0F-BABC3D534C65}" type="parTrans" cxnId="{E121E58C-F77E-C34E-AFE1-0150336ACE37}">
      <dgm:prSet/>
      <dgm:spPr/>
      <dgm:t>
        <a:bodyPr/>
        <a:lstStyle/>
        <a:p>
          <a:endParaRPr lang="en-US"/>
        </a:p>
      </dgm:t>
    </dgm:pt>
    <dgm:pt modelId="{B6228761-4263-3443-A884-26B5DC10E005}" type="sibTrans" cxnId="{E121E58C-F77E-C34E-AFE1-0150336ACE37}">
      <dgm:prSet/>
      <dgm:spPr/>
      <dgm:t>
        <a:bodyPr/>
        <a:lstStyle/>
        <a:p>
          <a:endParaRPr lang="en-US"/>
        </a:p>
      </dgm:t>
    </dgm:pt>
    <dgm:pt modelId="{84CAF751-2C71-8E4D-8D28-24B2E61D0655}">
      <dgm:prSet phldrT="[Text]" custT="1"/>
      <dgm:spPr/>
      <dgm:t>
        <a:bodyPr/>
        <a:lstStyle/>
        <a:p>
          <a:r>
            <a:rPr lang="en-US" sz="2000" dirty="0" smtClean="0"/>
            <a:t>bully</a:t>
          </a:r>
          <a:endParaRPr lang="en-US" sz="2000" dirty="0"/>
        </a:p>
      </dgm:t>
    </dgm:pt>
    <dgm:pt modelId="{E4745669-89FA-4445-BAC0-39A0883C2260}" type="parTrans" cxnId="{10CB8D13-27E4-EE40-B058-BFCA76EB8588}">
      <dgm:prSet/>
      <dgm:spPr/>
      <dgm:t>
        <a:bodyPr/>
        <a:lstStyle/>
        <a:p>
          <a:endParaRPr lang="en-US"/>
        </a:p>
      </dgm:t>
    </dgm:pt>
    <dgm:pt modelId="{87FD5BA0-48DC-F047-83BB-0F17694F4490}" type="sibTrans" cxnId="{10CB8D13-27E4-EE40-B058-BFCA76EB8588}">
      <dgm:prSet/>
      <dgm:spPr/>
      <dgm:t>
        <a:bodyPr/>
        <a:lstStyle/>
        <a:p>
          <a:endParaRPr lang="en-US"/>
        </a:p>
      </dgm:t>
    </dgm:pt>
    <dgm:pt modelId="{4AFAB08D-07EA-C04B-ACF8-E884E71AD308}">
      <dgm:prSet phldrT="[Text]" custT="1"/>
      <dgm:spPr/>
      <dgm:t>
        <a:bodyPr/>
        <a:lstStyle/>
        <a:p>
          <a:r>
            <a:rPr lang="en-US" sz="2000" dirty="0" smtClean="0"/>
            <a:t>harass</a:t>
          </a:r>
          <a:endParaRPr lang="en-US" sz="2000" dirty="0"/>
        </a:p>
      </dgm:t>
    </dgm:pt>
    <dgm:pt modelId="{2B6F64A0-914A-EA45-B5DF-6C09FA9F6A75}" type="parTrans" cxnId="{00EF87EC-9E79-D040-A58F-F9F11E43E990}">
      <dgm:prSet/>
      <dgm:spPr/>
      <dgm:t>
        <a:bodyPr/>
        <a:lstStyle/>
        <a:p>
          <a:endParaRPr lang="en-US"/>
        </a:p>
      </dgm:t>
    </dgm:pt>
    <dgm:pt modelId="{8B3097F7-60BC-F64B-9775-AF42DF4EF835}" type="sibTrans" cxnId="{00EF87EC-9E79-D040-A58F-F9F11E43E990}">
      <dgm:prSet/>
      <dgm:spPr/>
      <dgm:t>
        <a:bodyPr/>
        <a:lstStyle/>
        <a:p>
          <a:endParaRPr lang="en-US"/>
        </a:p>
      </dgm:t>
    </dgm:pt>
    <dgm:pt modelId="{91CDB3EB-51F2-324A-A20A-2B7CBD644D72}">
      <dgm:prSet phldrT="[Text]" custT="1"/>
      <dgm:spPr/>
      <dgm:t>
        <a:bodyPr/>
        <a:lstStyle/>
        <a:p>
          <a:r>
            <a:rPr lang="en-US" sz="2000" dirty="0" smtClean="0"/>
            <a:t>intimidate</a:t>
          </a:r>
          <a:endParaRPr lang="en-US" sz="2000" dirty="0"/>
        </a:p>
      </dgm:t>
    </dgm:pt>
    <dgm:pt modelId="{36E4E72E-D327-094E-95E7-DF150BE1F6D1}" type="parTrans" cxnId="{C1A60F82-DEFE-4A40-B610-C86557C900B4}">
      <dgm:prSet/>
      <dgm:spPr/>
      <dgm:t>
        <a:bodyPr/>
        <a:lstStyle/>
        <a:p>
          <a:endParaRPr lang="en-US"/>
        </a:p>
      </dgm:t>
    </dgm:pt>
    <dgm:pt modelId="{BF40E79A-7759-C44E-83D9-5B10111AB66E}" type="sibTrans" cxnId="{C1A60F82-DEFE-4A40-B610-C86557C900B4}">
      <dgm:prSet/>
      <dgm:spPr/>
      <dgm:t>
        <a:bodyPr/>
        <a:lstStyle/>
        <a:p>
          <a:endParaRPr lang="en-US"/>
        </a:p>
      </dgm:t>
    </dgm:pt>
    <dgm:pt modelId="{1D2DD938-F35E-EC4D-A59B-574146D256B5}">
      <dgm:prSet custT="1"/>
      <dgm:spPr/>
      <dgm:t>
        <a:bodyPr/>
        <a:lstStyle/>
        <a:p>
          <a:r>
            <a:rPr lang="en-US" sz="2000" dirty="0" smtClean="0"/>
            <a:t>tease</a:t>
          </a:r>
          <a:endParaRPr lang="en-US" sz="2000" dirty="0"/>
        </a:p>
      </dgm:t>
    </dgm:pt>
    <dgm:pt modelId="{E906945B-0387-1145-9C40-73DA3B31845A}" type="parTrans" cxnId="{8BEA476C-7FE2-8347-A880-3ED94DFB50C9}">
      <dgm:prSet/>
      <dgm:spPr/>
      <dgm:t>
        <a:bodyPr/>
        <a:lstStyle/>
        <a:p>
          <a:endParaRPr lang="en-US"/>
        </a:p>
      </dgm:t>
    </dgm:pt>
    <dgm:pt modelId="{7F0D6E12-2BD1-8A44-8636-C35B22614CC9}" type="sibTrans" cxnId="{8BEA476C-7FE2-8347-A880-3ED94DFB50C9}">
      <dgm:prSet/>
      <dgm:spPr/>
      <dgm:t>
        <a:bodyPr/>
        <a:lstStyle/>
        <a:p>
          <a:endParaRPr lang="en-US"/>
        </a:p>
      </dgm:t>
    </dgm:pt>
    <dgm:pt modelId="{7AD3787A-C822-DB49-A595-3138407B6790}" type="pres">
      <dgm:prSet presAssocID="{0FB4E882-B6A4-954A-96BA-6AE467C54CD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D469472-3A1C-6E43-B65A-C82680973581}" type="pres">
      <dgm:prSet presAssocID="{A7D8C9AB-6852-C74F-9F5C-22C5AA9C5B04}" presName="centerShape" presStyleLbl="node0" presStyleIdx="0" presStyleCnt="1"/>
      <dgm:spPr/>
      <dgm:t>
        <a:bodyPr/>
        <a:lstStyle/>
        <a:p>
          <a:endParaRPr lang="en-US"/>
        </a:p>
      </dgm:t>
    </dgm:pt>
    <dgm:pt modelId="{09AACD68-77E6-7046-A5FC-137F5E17A18A}" type="pres">
      <dgm:prSet presAssocID="{6D6E2CBD-5EEF-534B-8C0F-BABC3D534C65}" presName="Name9" presStyleLbl="parChTrans1D2" presStyleIdx="0" presStyleCnt="5"/>
      <dgm:spPr/>
    </dgm:pt>
    <dgm:pt modelId="{6A70A847-0FAF-8F4F-ABF6-65C7EE2CB91C}" type="pres">
      <dgm:prSet presAssocID="{6D6E2CBD-5EEF-534B-8C0F-BABC3D534C65}" presName="connTx" presStyleLbl="parChTrans1D2" presStyleIdx="0" presStyleCnt="5"/>
      <dgm:spPr/>
    </dgm:pt>
    <dgm:pt modelId="{D3084C27-A718-434E-A1AC-25E870173A76}" type="pres">
      <dgm:prSet presAssocID="{3A32400F-F0FF-0547-8842-98DDC15A64D5}" presName="node" presStyleLbl="node1" presStyleIdx="0" presStyleCnt="5">
        <dgm:presLayoutVars>
          <dgm:bulletEnabled val="1"/>
        </dgm:presLayoutVars>
      </dgm:prSet>
      <dgm:spPr/>
    </dgm:pt>
    <dgm:pt modelId="{92CC094D-9BDE-5C4D-AB81-C266527AB3E2}" type="pres">
      <dgm:prSet presAssocID="{E4745669-89FA-4445-BAC0-39A0883C2260}" presName="Name9" presStyleLbl="parChTrans1D2" presStyleIdx="1" presStyleCnt="5"/>
      <dgm:spPr/>
    </dgm:pt>
    <dgm:pt modelId="{54FC3D9B-B584-154F-936E-C3523FC6ED9D}" type="pres">
      <dgm:prSet presAssocID="{E4745669-89FA-4445-BAC0-39A0883C2260}" presName="connTx" presStyleLbl="parChTrans1D2" presStyleIdx="1" presStyleCnt="5"/>
      <dgm:spPr/>
    </dgm:pt>
    <dgm:pt modelId="{CEBEEE93-ECEB-6D4C-9145-E82EE6FD8784}" type="pres">
      <dgm:prSet presAssocID="{84CAF751-2C71-8E4D-8D28-24B2E61D0655}" presName="node" presStyleLbl="node1" presStyleIdx="1" presStyleCnt="5">
        <dgm:presLayoutVars>
          <dgm:bulletEnabled val="1"/>
        </dgm:presLayoutVars>
      </dgm:prSet>
      <dgm:spPr/>
    </dgm:pt>
    <dgm:pt modelId="{29686534-BE79-424E-9DAC-F1537208537A}" type="pres">
      <dgm:prSet presAssocID="{2B6F64A0-914A-EA45-B5DF-6C09FA9F6A75}" presName="Name9" presStyleLbl="parChTrans1D2" presStyleIdx="2" presStyleCnt="5"/>
      <dgm:spPr/>
    </dgm:pt>
    <dgm:pt modelId="{6CF6B055-84BB-E842-A101-F363E3FD9BAA}" type="pres">
      <dgm:prSet presAssocID="{2B6F64A0-914A-EA45-B5DF-6C09FA9F6A75}" presName="connTx" presStyleLbl="parChTrans1D2" presStyleIdx="2" presStyleCnt="5"/>
      <dgm:spPr/>
    </dgm:pt>
    <dgm:pt modelId="{ECED952D-C88C-7943-AF95-1AF19190CC26}" type="pres">
      <dgm:prSet presAssocID="{4AFAB08D-07EA-C04B-ACF8-E884E71AD30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25521E-E593-0E4F-8BEB-8B98C6260A17}" type="pres">
      <dgm:prSet presAssocID="{36E4E72E-D327-094E-95E7-DF150BE1F6D1}" presName="Name9" presStyleLbl="parChTrans1D2" presStyleIdx="3" presStyleCnt="5"/>
      <dgm:spPr/>
    </dgm:pt>
    <dgm:pt modelId="{F3E6D295-294F-C14F-8AB1-645EBF90A13F}" type="pres">
      <dgm:prSet presAssocID="{36E4E72E-D327-094E-95E7-DF150BE1F6D1}" presName="connTx" presStyleLbl="parChTrans1D2" presStyleIdx="3" presStyleCnt="5"/>
      <dgm:spPr/>
    </dgm:pt>
    <dgm:pt modelId="{500484DF-ED65-AD42-B379-3670305314BF}" type="pres">
      <dgm:prSet presAssocID="{91CDB3EB-51F2-324A-A20A-2B7CBD644D72}" presName="node" presStyleLbl="node1" presStyleIdx="3" presStyleCnt="5">
        <dgm:presLayoutVars>
          <dgm:bulletEnabled val="1"/>
        </dgm:presLayoutVars>
      </dgm:prSet>
      <dgm:spPr/>
    </dgm:pt>
    <dgm:pt modelId="{32BBA5C8-8BBC-C644-9B1B-246186ECC2DB}" type="pres">
      <dgm:prSet presAssocID="{E906945B-0387-1145-9C40-73DA3B31845A}" presName="Name9" presStyleLbl="parChTrans1D2" presStyleIdx="4" presStyleCnt="5"/>
      <dgm:spPr/>
    </dgm:pt>
    <dgm:pt modelId="{470D080E-9474-0F4F-9005-5C8E0825A10A}" type="pres">
      <dgm:prSet presAssocID="{E906945B-0387-1145-9C40-73DA3B31845A}" presName="connTx" presStyleLbl="parChTrans1D2" presStyleIdx="4" presStyleCnt="5"/>
      <dgm:spPr/>
    </dgm:pt>
    <dgm:pt modelId="{764533BD-44E3-7743-A2ED-EEB50B4C6A22}" type="pres">
      <dgm:prSet presAssocID="{1D2DD938-F35E-EC4D-A59B-574146D256B5}" presName="node" presStyleLbl="node1" presStyleIdx="4" presStyleCnt="5">
        <dgm:presLayoutVars>
          <dgm:bulletEnabled val="1"/>
        </dgm:presLayoutVars>
      </dgm:prSet>
      <dgm:spPr/>
    </dgm:pt>
  </dgm:ptLst>
  <dgm:cxnLst>
    <dgm:cxn modelId="{6FB4FD1E-96CB-4743-B673-ADEDA3EF5B6C}" type="presOf" srcId="{6D6E2CBD-5EEF-534B-8C0F-BABC3D534C65}" destId="{6A70A847-0FAF-8F4F-ABF6-65C7EE2CB91C}" srcOrd="1" destOrd="0" presId="urn:microsoft.com/office/officeart/2005/8/layout/radial1"/>
    <dgm:cxn modelId="{B5036D15-148A-6E4C-BF1C-8719A30D70A5}" type="presOf" srcId="{91CDB3EB-51F2-324A-A20A-2B7CBD644D72}" destId="{500484DF-ED65-AD42-B379-3670305314BF}" srcOrd="0" destOrd="0" presId="urn:microsoft.com/office/officeart/2005/8/layout/radial1"/>
    <dgm:cxn modelId="{F77E7E06-B381-DB45-963B-B1DA664947B0}" type="presOf" srcId="{E4745669-89FA-4445-BAC0-39A0883C2260}" destId="{92CC094D-9BDE-5C4D-AB81-C266527AB3E2}" srcOrd="0" destOrd="0" presId="urn:microsoft.com/office/officeart/2005/8/layout/radial1"/>
    <dgm:cxn modelId="{8BEA476C-7FE2-8347-A880-3ED94DFB50C9}" srcId="{A7D8C9AB-6852-C74F-9F5C-22C5AA9C5B04}" destId="{1D2DD938-F35E-EC4D-A59B-574146D256B5}" srcOrd="4" destOrd="0" parTransId="{E906945B-0387-1145-9C40-73DA3B31845A}" sibTransId="{7F0D6E12-2BD1-8A44-8636-C35B22614CC9}"/>
    <dgm:cxn modelId="{2F5800A0-2B16-B44B-A900-8397E38ED52B}" type="presOf" srcId="{84CAF751-2C71-8E4D-8D28-24B2E61D0655}" destId="{CEBEEE93-ECEB-6D4C-9145-E82EE6FD8784}" srcOrd="0" destOrd="0" presId="urn:microsoft.com/office/officeart/2005/8/layout/radial1"/>
    <dgm:cxn modelId="{8C3E362F-20C9-614C-9270-7DE42DA5EAFC}" type="presOf" srcId="{E4745669-89FA-4445-BAC0-39A0883C2260}" destId="{54FC3D9B-B584-154F-936E-C3523FC6ED9D}" srcOrd="1" destOrd="0" presId="urn:microsoft.com/office/officeart/2005/8/layout/radial1"/>
    <dgm:cxn modelId="{00EF87EC-9E79-D040-A58F-F9F11E43E990}" srcId="{A7D8C9AB-6852-C74F-9F5C-22C5AA9C5B04}" destId="{4AFAB08D-07EA-C04B-ACF8-E884E71AD308}" srcOrd="2" destOrd="0" parTransId="{2B6F64A0-914A-EA45-B5DF-6C09FA9F6A75}" sibTransId="{8B3097F7-60BC-F64B-9775-AF42DF4EF835}"/>
    <dgm:cxn modelId="{E5759BC2-5D13-8F4A-8A42-2E44E7349318}" type="presOf" srcId="{E906945B-0387-1145-9C40-73DA3B31845A}" destId="{32BBA5C8-8BBC-C644-9B1B-246186ECC2DB}" srcOrd="0" destOrd="0" presId="urn:microsoft.com/office/officeart/2005/8/layout/radial1"/>
    <dgm:cxn modelId="{D7327261-B023-C04E-B817-FF91E6C3767C}" srcId="{0FB4E882-B6A4-954A-96BA-6AE467C54CD4}" destId="{A7D8C9AB-6852-C74F-9F5C-22C5AA9C5B04}" srcOrd="0" destOrd="0" parTransId="{CE036DA8-3518-E74A-9A3B-7CDC583EAA39}" sibTransId="{8B13A392-1E54-9B4F-9D45-8F5E79A9FF1A}"/>
    <dgm:cxn modelId="{E6CC813F-6FFC-BE40-9DFF-05C6F0E623CB}" type="presOf" srcId="{4AFAB08D-07EA-C04B-ACF8-E884E71AD308}" destId="{ECED952D-C88C-7943-AF95-1AF19190CC26}" srcOrd="0" destOrd="0" presId="urn:microsoft.com/office/officeart/2005/8/layout/radial1"/>
    <dgm:cxn modelId="{2BFABC89-0732-434D-83E7-2293FEDB61F0}" type="presOf" srcId="{E906945B-0387-1145-9C40-73DA3B31845A}" destId="{470D080E-9474-0F4F-9005-5C8E0825A10A}" srcOrd="1" destOrd="0" presId="urn:microsoft.com/office/officeart/2005/8/layout/radial1"/>
    <dgm:cxn modelId="{A025812D-D17F-AF43-A190-F577D347ECB5}" type="presOf" srcId="{36E4E72E-D327-094E-95E7-DF150BE1F6D1}" destId="{F3E6D295-294F-C14F-8AB1-645EBF90A13F}" srcOrd="1" destOrd="0" presId="urn:microsoft.com/office/officeart/2005/8/layout/radial1"/>
    <dgm:cxn modelId="{943DAAEE-86B4-7B4B-A7C2-1C296CB2EC5E}" type="presOf" srcId="{3A32400F-F0FF-0547-8842-98DDC15A64D5}" destId="{D3084C27-A718-434E-A1AC-25E870173A76}" srcOrd="0" destOrd="0" presId="urn:microsoft.com/office/officeart/2005/8/layout/radial1"/>
    <dgm:cxn modelId="{10CB8D13-27E4-EE40-B058-BFCA76EB8588}" srcId="{A7D8C9AB-6852-C74F-9F5C-22C5AA9C5B04}" destId="{84CAF751-2C71-8E4D-8D28-24B2E61D0655}" srcOrd="1" destOrd="0" parTransId="{E4745669-89FA-4445-BAC0-39A0883C2260}" sibTransId="{87FD5BA0-48DC-F047-83BB-0F17694F4490}"/>
    <dgm:cxn modelId="{8CB1E1FB-934F-2A46-A589-E57C3767B290}" type="presOf" srcId="{1D2DD938-F35E-EC4D-A59B-574146D256B5}" destId="{764533BD-44E3-7743-A2ED-EEB50B4C6A22}" srcOrd="0" destOrd="0" presId="urn:microsoft.com/office/officeart/2005/8/layout/radial1"/>
    <dgm:cxn modelId="{E121E58C-F77E-C34E-AFE1-0150336ACE37}" srcId="{A7D8C9AB-6852-C74F-9F5C-22C5AA9C5B04}" destId="{3A32400F-F0FF-0547-8842-98DDC15A64D5}" srcOrd="0" destOrd="0" parTransId="{6D6E2CBD-5EEF-534B-8C0F-BABC3D534C65}" sibTransId="{B6228761-4263-3443-A884-26B5DC10E005}"/>
    <dgm:cxn modelId="{23032C30-31A8-AF47-AC11-5E30F801AED4}" type="presOf" srcId="{0FB4E882-B6A4-954A-96BA-6AE467C54CD4}" destId="{7AD3787A-C822-DB49-A595-3138407B6790}" srcOrd="0" destOrd="0" presId="urn:microsoft.com/office/officeart/2005/8/layout/radial1"/>
    <dgm:cxn modelId="{C1A60F82-DEFE-4A40-B610-C86557C900B4}" srcId="{A7D8C9AB-6852-C74F-9F5C-22C5AA9C5B04}" destId="{91CDB3EB-51F2-324A-A20A-2B7CBD644D72}" srcOrd="3" destOrd="0" parTransId="{36E4E72E-D327-094E-95E7-DF150BE1F6D1}" sibTransId="{BF40E79A-7759-C44E-83D9-5B10111AB66E}"/>
    <dgm:cxn modelId="{0C8398AC-6F97-7945-8885-6AA574738B73}" type="presOf" srcId="{2B6F64A0-914A-EA45-B5DF-6C09FA9F6A75}" destId="{6CF6B055-84BB-E842-A101-F363E3FD9BAA}" srcOrd="1" destOrd="0" presId="urn:microsoft.com/office/officeart/2005/8/layout/radial1"/>
    <dgm:cxn modelId="{7047A422-438E-0247-9990-A00CD6F9D611}" type="presOf" srcId="{6D6E2CBD-5EEF-534B-8C0F-BABC3D534C65}" destId="{09AACD68-77E6-7046-A5FC-137F5E17A18A}" srcOrd="0" destOrd="0" presId="urn:microsoft.com/office/officeart/2005/8/layout/radial1"/>
    <dgm:cxn modelId="{DD3A7153-3440-E44D-BAB0-7DDE5A056C77}" type="presOf" srcId="{36E4E72E-D327-094E-95E7-DF150BE1F6D1}" destId="{2325521E-E593-0E4F-8BEB-8B98C6260A17}" srcOrd="0" destOrd="0" presId="urn:microsoft.com/office/officeart/2005/8/layout/radial1"/>
    <dgm:cxn modelId="{0E9A764A-9529-644B-8FD8-3AB1A3453D69}" type="presOf" srcId="{2B6F64A0-914A-EA45-B5DF-6C09FA9F6A75}" destId="{29686534-BE79-424E-9DAC-F1537208537A}" srcOrd="0" destOrd="0" presId="urn:microsoft.com/office/officeart/2005/8/layout/radial1"/>
    <dgm:cxn modelId="{4CD7A3CA-6898-7549-968F-AC1E42FD2C2D}" type="presOf" srcId="{A7D8C9AB-6852-C74F-9F5C-22C5AA9C5B04}" destId="{2D469472-3A1C-6E43-B65A-C82680973581}" srcOrd="0" destOrd="0" presId="urn:microsoft.com/office/officeart/2005/8/layout/radial1"/>
    <dgm:cxn modelId="{CFC90E83-1FB0-A84E-93C7-90846F03B913}" type="presParOf" srcId="{7AD3787A-C822-DB49-A595-3138407B6790}" destId="{2D469472-3A1C-6E43-B65A-C82680973581}" srcOrd="0" destOrd="0" presId="urn:microsoft.com/office/officeart/2005/8/layout/radial1"/>
    <dgm:cxn modelId="{2C9E27F2-FF7A-404E-9DF7-E9EE02D3B511}" type="presParOf" srcId="{7AD3787A-C822-DB49-A595-3138407B6790}" destId="{09AACD68-77E6-7046-A5FC-137F5E17A18A}" srcOrd="1" destOrd="0" presId="urn:microsoft.com/office/officeart/2005/8/layout/radial1"/>
    <dgm:cxn modelId="{45183B3C-E7EC-1F45-8710-8CFD0C0AF279}" type="presParOf" srcId="{09AACD68-77E6-7046-A5FC-137F5E17A18A}" destId="{6A70A847-0FAF-8F4F-ABF6-65C7EE2CB91C}" srcOrd="0" destOrd="0" presId="urn:microsoft.com/office/officeart/2005/8/layout/radial1"/>
    <dgm:cxn modelId="{671728AA-FE54-A940-AF3D-B17B5011A9F2}" type="presParOf" srcId="{7AD3787A-C822-DB49-A595-3138407B6790}" destId="{D3084C27-A718-434E-A1AC-25E870173A76}" srcOrd="2" destOrd="0" presId="urn:microsoft.com/office/officeart/2005/8/layout/radial1"/>
    <dgm:cxn modelId="{B2DD7F8B-C5C6-B94B-B6EE-6BE6F733931B}" type="presParOf" srcId="{7AD3787A-C822-DB49-A595-3138407B6790}" destId="{92CC094D-9BDE-5C4D-AB81-C266527AB3E2}" srcOrd="3" destOrd="0" presId="urn:microsoft.com/office/officeart/2005/8/layout/radial1"/>
    <dgm:cxn modelId="{61D0F71E-5132-5342-8F86-18619481C2F7}" type="presParOf" srcId="{92CC094D-9BDE-5C4D-AB81-C266527AB3E2}" destId="{54FC3D9B-B584-154F-936E-C3523FC6ED9D}" srcOrd="0" destOrd="0" presId="urn:microsoft.com/office/officeart/2005/8/layout/radial1"/>
    <dgm:cxn modelId="{CCDDD8B3-73D7-0648-9B52-68B6FBA2DB64}" type="presParOf" srcId="{7AD3787A-C822-DB49-A595-3138407B6790}" destId="{CEBEEE93-ECEB-6D4C-9145-E82EE6FD8784}" srcOrd="4" destOrd="0" presId="urn:microsoft.com/office/officeart/2005/8/layout/radial1"/>
    <dgm:cxn modelId="{AC66A78B-ADB9-8A4B-B43F-A48836F36323}" type="presParOf" srcId="{7AD3787A-C822-DB49-A595-3138407B6790}" destId="{29686534-BE79-424E-9DAC-F1537208537A}" srcOrd="5" destOrd="0" presId="urn:microsoft.com/office/officeart/2005/8/layout/radial1"/>
    <dgm:cxn modelId="{886E2CA9-9387-174D-B3C7-DBC9AE841EE7}" type="presParOf" srcId="{29686534-BE79-424E-9DAC-F1537208537A}" destId="{6CF6B055-84BB-E842-A101-F363E3FD9BAA}" srcOrd="0" destOrd="0" presId="urn:microsoft.com/office/officeart/2005/8/layout/radial1"/>
    <dgm:cxn modelId="{59650585-B229-044C-BDBB-647B13D2F8E6}" type="presParOf" srcId="{7AD3787A-C822-DB49-A595-3138407B6790}" destId="{ECED952D-C88C-7943-AF95-1AF19190CC26}" srcOrd="6" destOrd="0" presId="urn:microsoft.com/office/officeart/2005/8/layout/radial1"/>
    <dgm:cxn modelId="{2D96CB7E-7517-4B47-BE6F-3ED271FB368F}" type="presParOf" srcId="{7AD3787A-C822-DB49-A595-3138407B6790}" destId="{2325521E-E593-0E4F-8BEB-8B98C6260A17}" srcOrd="7" destOrd="0" presId="urn:microsoft.com/office/officeart/2005/8/layout/radial1"/>
    <dgm:cxn modelId="{59EEFC3F-90B0-BC4E-8A7D-244260B7BEF1}" type="presParOf" srcId="{2325521E-E593-0E4F-8BEB-8B98C6260A17}" destId="{F3E6D295-294F-C14F-8AB1-645EBF90A13F}" srcOrd="0" destOrd="0" presId="urn:microsoft.com/office/officeart/2005/8/layout/radial1"/>
    <dgm:cxn modelId="{DE3AD928-8A14-7B48-954E-6C91484FC9F3}" type="presParOf" srcId="{7AD3787A-C822-DB49-A595-3138407B6790}" destId="{500484DF-ED65-AD42-B379-3670305314BF}" srcOrd="8" destOrd="0" presId="urn:microsoft.com/office/officeart/2005/8/layout/radial1"/>
    <dgm:cxn modelId="{CBD43DDC-0668-534E-8289-83316A7655F9}" type="presParOf" srcId="{7AD3787A-C822-DB49-A595-3138407B6790}" destId="{32BBA5C8-8BBC-C644-9B1B-246186ECC2DB}" srcOrd="9" destOrd="0" presId="urn:microsoft.com/office/officeart/2005/8/layout/radial1"/>
    <dgm:cxn modelId="{1D06598E-D47A-374A-98FD-CF6190C8A040}" type="presParOf" srcId="{32BBA5C8-8BBC-C644-9B1B-246186ECC2DB}" destId="{470D080E-9474-0F4F-9005-5C8E0825A10A}" srcOrd="0" destOrd="0" presId="urn:microsoft.com/office/officeart/2005/8/layout/radial1"/>
    <dgm:cxn modelId="{1D174E5A-D9E4-B140-8C32-982D020A19C6}" type="presParOf" srcId="{7AD3787A-C822-DB49-A595-3138407B6790}" destId="{764533BD-44E3-7743-A2ED-EEB50B4C6A22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469472-3A1C-6E43-B65A-C82680973581}">
      <dsp:nvSpPr>
        <dsp:cNvPr id="0" name=""/>
        <dsp:cNvSpPr/>
      </dsp:nvSpPr>
      <dsp:spPr>
        <a:xfrm>
          <a:off x="2488348" y="1472348"/>
          <a:ext cx="1119303" cy="1119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/>
            <a:t>bad</a:t>
          </a:r>
          <a:endParaRPr lang="en-US" sz="3500" kern="1200" dirty="0"/>
        </a:p>
      </dsp:txBody>
      <dsp:txXfrm>
        <a:off x="2652266" y="1636266"/>
        <a:ext cx="791467" cy="791467"/>
      </dsp:txXfrm>
    </dsp:sp>
    <dsp:sp modelId="{09AACD68-77E6-7046-A5FC-137F5E17A18A}">
      <dsp:nvSpPr>
        <dsp:cNvPr id="0" name=""/>
        <dsp:cNvSpPr/>
      </dsp:nvSpPr>
      <dsp:spPr>
        <a:xfrm rot="16200000">
          <a:off x="2878775" y="1286598"/>
          <a:ext cx="338449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338449" y="16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39538" y="1294661"/>
        <a:ext cx="16922" cy="16922"/>
      </dsp:txXfrm>
    </dsp:sp>
    <dsp:sp modelId="{D3084C27-A718-434E-A1AC-25E870173A76}">
      <dsp:nvSpPr>
        <dsp:cNvPr id="0" name=""/>
        <dsp:cNvSpPr/>
      </dsp:nvSpPr>
      <dsp:spPr>
        <a:xfrm>
          <a:off x="2488348" y="14594"/>
          <a:ext cx="1119303" cy="1119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mean</a:t>
          </a:r>
          <a:endParaRPr lang="en-US" sz="1300" kern="1200" dirty="0"/>
        </a:p>
      </dsp:txBody>
      <dsp:txXfrm>
        <a:off x="2652266" y="178512"/>
        <a:ext cx="791467" cy="791467"/>
      </dsp:txXfrm>
    </dsp:sp>
    <dsp:sp modelId="{92CC094D-9BDE-5C4D-AB81-C266527AB3E2}">
      <dsp:nvSpPr>
        <dsp:cNvPr id="0" name=""/>
        <dsp:cNvSpPr/>
      </dsp:nvSpPr>
      <dsp:spPr>
        <a:xfrm>
          <a:off x="3607651" y="2015474"/>
          <a:ext cx="338449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338449" y="16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768415" y="2023538"/>
        <a:ext cx="16922" cy="16922"/>
      </dsp:txXfrm>
    </dsp:sp>
    <dsp:sp modelId="{CEBEEE93-ECEB-6D4C-9145-E82EE6FD8784}">
      <dsp:nvSpPr>
        <dsp:cNvPr id="0" name=""/>
        <dsp:cNvSpPr/>
      </dsp:nvSpPr>
      <dsp:spPr>
        <a:xfrm>
          <a:off x="3946101" y="1472348"/>
          <a:ext cx="1119303" cy="1119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bully</a:t>
          </a:r>
          <a:endParaRPr lang="en-US" sz="1300" kern="1200" dirty="0"/>
        </a:p>
      </dsp:txBody>
      <dsp:txXfrm>
        <a:off x="4110019" y="1636266"/>
        <a:ext cx="791467" cy="791467"/>
      </dsp:txXfrm>
    </dsp:sp>
    <dsp:sp modelId="{29686534-BE79-424E-9DAC-F1537208537A}">
      <dsp:nvSpPr>
        <dsp:cNvPr id="0" name=""/>
        <dsp:cNvSpPr/>
      </dsp:nvSpPr>
      <dsp:spPr>
        <a:xfrm rot="5400000">
          <a:off x="2878775" y="2744351"/>
          <a:ext cx="338449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338449" y="16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039538" y="2752415"/>
        <a:ext cx="16922" cy="16922"/>
      </dsp:txXfrm>
    </dsp:sp>
    <dsp:sp modelId="{ECED952D-C88C-7943-AF95-1AF19190CC26}">
      <dsp:nvSpPr>
        <dsp:cNvPr id="0" name=""/>
        <dsp:cNvSpPr/>
      </dsp:nvSpPr>
      <dsp:spPr>
        <a:xfrm>
          <a:off x="2488348" y="2930101"/>
          <a:ext cx="1119303" cy="1119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horass</a:t>
          </a:r>
          <a:endParaRPr lang="en-US" sz="1300" kern="1200" dirty="0"/>
        </a:p>
      </dsp:txBody>
      <dsp:txXfrm>
        <a:off x="2652266" y="3094019"/>
        <a:ext cx="791467" cy="791467"/>
      </dsp:txXfrm>
    </dsp:sp>
    <dsp:sp modelId="{2325521E-E593-0E4F-8BEB-8B98C6260A17}">
      <dsp:nvSpPr>
        <dsp:cNvPr id="0" name=""/>
        <dsp:cNvSpPr/>
      </dsp:nvSpPr>
      <dsp:spPr>
        <a:xfrm rot="10800000">
          <a:off x="2149898" y="2015474"/>
          <a:ext cx="338449" cy="33050"/>
        </a:xfrm>
        <a:custGeom>
          <a:avLst/>
          <a:gdLst/>
          <a:ahLst/>
          <a:cxnLst/>
          <a:rect l="0" t="0" r="0" b="0"/>
          <a:pathLst>
            <a:path>
              <a:moveTo>
                <a:pt x="0" y="16525"/>
              </a:moveTo>
              <a:lnTo>
                <a:pt x="338449" y="1652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310661" y="2023538"/>
        <a:ext cx="16922" cy="16922"/>
      </dsp:txXfrm>
    </dsp:sp>
    <dsp:sp modelId="{500484DF-ED65-AD42-B379-3670305314BF}">
      <dsp:nvSpPr>
        <dsp:cNvPr id="0" name=""/>
        <dsp:cNvSpPr/>
      </dsp:nvSpPr>
      <dsp:spPr>
        <a:xfrm>
          <a:off x="1030594" y="1472348"/>
          <a:ext cx="1119303" cy="111930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intimidate</a:t>
          </a:r>
          <a:endParaRPr lang="en-US" sz="1300" kern="1200" dirty="0"/>
        </a:p>
      </dsp:txBody>
      <dsp:txXfrm>
        <a:off x="1194512" y="1636266"/>
        <a:ext cx="791467" cy="7914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469472-3A1C-6E43-B65A-C82680973581}">
      <dsp:nvSpPr>
        <dsp:cNvPr id="0" name=""/>
        <dsp:cNvSpPr/>
      </dsp:nvSpPr>
      <dsp:spPr>
        <a:xfrm>
          <a:off x="2917629" y="2472597"/>
          <a:ext cx="1880139" cy="18801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900" kern="1200" dirty="0" smtClean="0"/>
            <a:t>bad</a:t>
          </a:r>
          <a:endParaRPr lang="en-US" sz="5900" kern="1200" dirty="0"/>
        </a:p>
      </dsp:txBody>
      <dsp:txXfrm>
        <a:off x="3192969" y="2747937"/>
        <a:ext cx="1329459" cy="1329459"/>
      </dsp:txXfrm>
    </dsp:sp>
    <dsp:sp modelId="{09AACD68-77E6-7046-A5FC-137F5E17A18A}">
      <dsp:nvSpPr>
        <dsp:cNvPr id="0" name=""/>
        <dsp:cNvSpPr/>
      </dsp:nvSpPr>
      <dsp:spPr>
        <a:xfrm rot="16200000">
          <a:off x="3573384" y="2166351"/>
          <a:ext cx="568629" cy="43863"/>
        </a:xfrm>
        <a:custGeom>
          <a:avLst/>
          <a:gdLst/>
          <a:ahLst/>
          <a:cxnLst/>
          <a:rect l="0" t="0" r="0" b="0"/>
          <a:pathLst>
            <a:path>
              <a:moveTo>
                <a:pt x="0" y="21931"/>
              </a:moveTo>
              <a:lnTo>
                <a:pt x="568629" y="219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843483" y="2174067"/>
        <a:ext cx="28431" cy="28431"/>
      </dsp:txXfrm>
    </dsp:sp>
    <dsp:sp modelId="{D3084C27-A718-434E-A1AC-25E870173A76}">
      <dsp:nvSpPr>
        <dsp:cNvPr id="0" name=""/>
        <dsp:cNvSpPr/>
      </dsp:nvSpPr>
      <dsp:spPr>
        <a:xfrm>
          <a:off x="2917629" y="23828"/>
          <a:ext cx="1880139" cy="18801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mean</a:t>
          </a:r>
          <a:endParaRPr lang="en-US" sz="2000" kern="1200" dirty="0"/>
        </a:p>
      </dsp:txBody>
      <dsp:txXfrm>
        <a:off x="3192969" y="299168"/>
        <a:ext cx="1329459" cy="1329459"/>
      </dsp:txXfrm>
    </dsp:sp>
    <dsp:sp modelId="{92CC094D-9BDE-5C4D-AB81-C266527AB3E2}">
      <dsp:nvSpPr>
        <dsp:cNvPr id="0" name=""/>
        <dsp:cNvSpPr/>
      </dsp:nvSpPr>
      <dsp:spPr>
        <a:xfrm rot="20520000">
          <a:off x="4737843" y="3012380"/>
          <a:ext cx="568629" cy="43863"/>
        </a:xfrm>
        <a:custGeom>
          <a:avLst/>
          <a:gdLst/>
          <a:ahLst/>
          <a:cxnLst/>
          <a:rect l="0" t="0" r="0" b="0"/>
          <a:pathLst>
            <a:path>
              <a:moveTo>
                <a:pt x="0" y="21931"/>
              </a:moveTo>
              <a:lnTo>
                <a:pt x="568629" y="219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5007942" y="3020096"/>
        <a:ext cx="28431" cy="28431"/>
      </dsp:txXfrm>
    </dsp:sp>
    <dsp:sp modelId="{CEBEEE93-ECEB-6D4C-9145-E82EE6FD8784}">
      <dsp:nvSpPr>
        <dsp:cNvPr id="0" name=""/>
        <dsp:cNvSpPr/>
      </dsp:nvSpPr>
      <dsp:spPr>
        <a:xfrm>
          <a:off x="5246547" y="1715886"/>
          <a:ext cx="1880139" cy="18801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bully</a:t>
          </a:r>
          <a:endParaRPr lang="en-US" sz="2000" kern="1200" dirty="0"/>
        </a:p>
      </dsp:txBody>
      <dsp:txXfrm>
        <a:off x="5521887" y="1991226"/>
        <a:ext cx="1329459" cy="1329459"/>
      </dsp:txXfrm>
    </dsp:sp>
    <dsp:sp modelId="{29686534-BE79-424E-9DAC-F1537208537A}">
      <dsp:nvSpPr>
        <dsp:cNvPr id="0" name=""/>
        <dsp:cNvSpPr/>
      </dsp:nvSpPr>
      <dsp:spPr>
        <a:xfrm rot="3240000">
          <a:off x="4293060" y="4381283"/>
          <a:ext cx="568629" cy="43863"/>
        </a:xfrm>
        <a:custGeom>
          <a:avLst/>
          <a:gdLst/>
          <a:ahLst/>
          <a:cxnLst/>
          <a:rect l="0" t="0" r="0" b="0"/>
          <a:pathLst>
            <a:path>
              <a:moveTo>
                <a:pt x="0" y="21931"/>
              </a:moveTo>
              <a:lnTo>
                <a:pt x="568629" y="219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563158" y="4388999"/>
        <a:ext cx="28431" cy="28431"/>
      </dsp:txXfrm>
    </dsp:sp>
    <dsp:sp modelId="{ECED952D-C88C-7943-AF95-1AF19190CC26}">
      <dsp:nvSpPr>
        <dsp:cNvPr id="0" name=""/>
        <dsp:cNvSpPr/>
      </dsp:nvSpPr>
      <dsp:spPr>
        <a:xfrm>
          <a:off x="4356979" y="4453693"/>
          <a:ext cx="1880139" cy="18801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harass</a:t>
          </a:r>
          <a:endParaRPr lang="en-US" sz="2000" kern="1200" dirty="0"/>
        </a:p>
      </dsp:txBody>
      <dsp:txXfrm>
        <a:off x="4632319" y="4729033"/>
        <a:ext cx="1329459" cy="1329459"/>
      </dsp:txXfrm>
    </dsp:sp>
    <dsp:sp modelId="{2325521E-E593-0E4F-8BEB-8B98C6260A17}">
      <dsp:nvSpPr>
        <dsp:cNvPr id="0" name=""/>
        <dsp:cNvSpPr/>
      </dsp:nvSpPr>
      <dsp:spPr>
        <a:xfrm rot="7560000">
          <a:off x="2853709" y="4381283"/>
          <a:ext cx="568629" cy="43863"/>
        </a:xfrm>
        <a:custGeom>
          <a:avLst/>
          <a:gdLst/>
          <a:ahLst/>
          <a:cxnLst/>
          <a:rect l="0" t="0" r="0" b="0"/>
          <a:pathLst>
            <a:path>
              <a:moveTo>
                <a:pt x="0" y="21931"/>
              </a:moveTo>
              <a:lnTo>
                <a:pt x="568629" y="219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3123808" y="4388999"/>
        <a:ext cx="28431" cy="28431"/>
      </dsp:txXfrm>
    </dsp:sp>
    <dsp:sp modelId="{500484DF-ED65-AD42-B379-3670305314BF}">
      <dsp:nvSpPr>
        <dsp:cNvPr id="0" name=""/>
        <dsp:cNvSpPr/>
      </dsp:nvSpPr>
      <dsp:spPr>
        <a:xfrm>
          <a:off x="1478279" y="4453693"/>
          <a:ext cx="1880139" cy="18801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intimidate</a:t>
          </a:r>
          <a:endParaRPr lang="en-US" sz="2000" kern="1200" dirty="0"/>
        </a:p>
      </dsp:txBody>
      <dsp:txXfrm>
        <a:off x="1753619" y="4729033"/>
        <a:ext cx="1329459" cy="1329459"/>
      </dsp:txXfrm>
    </dsp:sp>
    <dsp:sp modelId="{32BBA5C8-8BBC-C644-9B1B-246186ECC2DB}">
      <dsp:nvSpPr>
        <dsp:cNvPr id="0" name=""/>
        <dsp:cNvSpPr/>
      </dsp:nvSpPr>
      <dsp:spPr>
        <a:xfrm rot="11880000">
          <a:off x="2408926" y="3012380"/>
          <a:ext cx="568629" cy="43863"/>
        </a:xfrm>
        <a:custGeom>
          <a:avLst/>
          <a:gdLst/>
          <a:ahLst/>
          <a:cxnLst/>
          <a:rect l="0" t="0" r="0" b="0"/>
          <a:pathLst>
            <a:path>
              <a:moveTo>
                <a:pt x="0" y="21931"/>
              </a:moveTo>
              <a:lnTo>
                <a:pt x="568629" y="2193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679024" y="3020096"/>
        <a:ext cx="28431" cy="28431"/>
      </dsp:txXfrm>
    </dsp:sp>
    <dsp:sp modelId="{764533BD-44E3-7743-A2ED-EEB50B4C6A22}">
      <dsp:nvSpPr>
        <dsp:cNvPr id="0" name=""/>
        <dsp:cNvSpPr/>
      </dsp:nvSpPr>
      <dsp:spPr>
        <a:xfrm>
          <a:off x="588711" y="1715886"/>
          <a:ext cx="1880139" cy="188013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48000"/>
                <a:satMod val="180000"/>
                <a:lumMod val="94000"/>
              </a:schemeClr>
            </a:gs>
          </a:gsLst>
          <a:lin ang="4140000" scaled="1"/>
        </a:gradFill>
        <a:ln>
          <a:noFill/>
        </a:ln>
        <a:effectLst>
          <a:outerShdw blurRad="762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glow" dir="tl">
            <a:rot lat="0" lon="0" rev="19800000"/>
          </a:lightRig>
        </a:scene3d>
        <a:sp3d prstMaterial="metal">
          <a:bevelT w="381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tease</a:t>
          </a:r>
          <a:endParaRPr lang="en-US" sz="2000" kern="1200" dirty="0"/>
        </a:p>
      </dsp:txBody>
      <dsp:txXfrm>
        <a:off x="864051" y="1991226"/>
        <a:ext cx="1329459" cy="13294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9C06D-4ED8-42C6-905D-CA84CA1B6CBF}" type="datetime2">
              <a:rPr lang="en-US" smtClean="0"/>
              <a:t>Tuesday, June 25, 13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6EEE0E-EDB0-4D84-86B0-50833DF22902}" type="datetime2">
              <a:rPr lang="en-US" smtClean="0"/>
              <a:t>Tuesday, June 25, 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4372C-B5AB-4C39-B273-B99224EB4DD5}" type="datetime2">
              <a:rPr lang="en-US" smtClean="0"/>
              <a:t>Tuesday, June 25, 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B1CAA-32CD-4B55-B92A-B8F0843CACF4}" type="datetime2">
              <a:rPr lang="en-US" smtClean="0"/>
              <a:t>Tuesday, June 25, 13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D8CDC4-3D19-4983-B478-82F6B8E5AB66}" type="datetime2">
              <a:rPr lang="en-US" smtClean="0"/>
              <a:t>Tuesday, June 25, 13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82477-D5D3-4181-8C11-75D0F2433A87}" type="datetime2">
              <a:rPr lang="en-US" smtClean="0"/>
              <a:t>Tuesday, June 25, 13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E253B-1893-4367-8BAE-DF4BC10DC578}" type="datetime2">
              <a:rPr lang="en-US" smtClean="0"/>
              <a:t>Tuesday, June 25, 13</a:t>
            </a:fld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2300D-25B3-4603-86C9-4CB776489F00}" type="datetime2">
              <a:rPr lang="en-US" smtClean="0"/>
              <a:t>Tuesday, June 25, 13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14AD9-FCC8-48B7-B85B-012A91320DFF}" type="datetime2">
              <a:rPr lang="en-US" smtClean="0"/>
              <a:t>Tuesday, June 25, 13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2DC50-D5DB-4F94-B367-9876CD2C4012}" type="datetime2">
              <a:rPr lang="en-US" smtClean="0"/>
              <a:t>Tuesday, June 25, 13</a:t>
            </a:fld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EB412-E790-42EA-81FE-2925D3A43D91}" type="datetime2">
              <a:rPr lang="en-US" smtClean="0"/>
              <a:t>Tuesday, June 25, 13</a:t>
            </a:fld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0B385921-A91A-409C-921C-0E0EC1E750EC}" type="datetime2">
              <a:rPr lang="en-US" smtClean="0"/>
              <a:t>Tuesday, June 25, 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1789C0F2-17E0-497A-9BBE-0C73201AAFE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Relationship Id="rId3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e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7.xml"/><Relationship Id="rId2" Type="http://schemas.openxmlformats.org/officeDocument/2006/relationships/diagramData" Target="../diagrams/data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7.jpeg"/><Relationship Id="rId3" Type="http://schemas.openxmlformats.org/officeDocument/2006/relationships/image" Target="../media/image1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Common Core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Heart-Based Language and Literacy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238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is happening?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93401" y="1905000"/>
            <a:ext cx="6890390" cy="2350008"/>
          </a:xfrm>
        </p:spPr>
        <p:txBody>
          <a:bodyPr/>
          <a:lstStyle/>
          <a:p>
            <a:r>
              <a:rPr lang="en-US" sz="3600" dirty="0" smtClean="0"/>
              <a:t>1 </a:t>
            </a:r>
            <a:r>
              <a:rPr lang="en-US" sz="7200" dirty="0" smtClean="0"/>
              <a:t>Reading for </a:t>
            </a:r>
            <a:r>
              <a:rPr lang="en-US" sz="7200" dirty="0" err="1" smtClean="0"/>
              <a:t>Jist</a:t>
            </a:r>
            <a:endParaRPr lang="en-US" sz="7200" dirty="0"/>
          </a:p>
        </p:txBody>
      </p:sp>
      <p:sp>
        <p:nvSpPr>
          <p:cNvPr id="2" name="TextBox 1"/>
          <p:cNvSpPr txBox="1"/>
          <p:nvPr/>
        </p:nvSpPr>
        <p:spPr>
          <a:xfrm>
            <a:off x="2510262" y="1624506"/>
            <a:ext cx="1354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Annotating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349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516" y="5328728"/>
            <a:ext cx="3709098" cy="1307384"/>
          </a:xfrm>
        </p:spPr>
        <p:txBody>
          <a:bodyPr/>
          <a:lstStyle/>
          <a:p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THE TEMPEST</a:t>
            </a:r>
            <a:br>
              <a:rPr lang="en-US" sz="1600" dirty="0" smtClean="0"/>
            </a:br>
            <a:r>
              <a:rPr lang="en-US" sz="1600" dirty="0" smtClean="0"/>
              <a:t>by William Shakespeare</a:t>
            </a:r>
            <a:br>
              <a:rPr lang="en-US" sz="1600" dirty="0" smtClean="0"/>
            </a:br>
            <a:r>
              <a:rPr lang="en-US" sz="1600" dirty="0" smtClean="0"/>
              <a:t> CALIBAN: </a:t>
            </a:r>
            <a:r>
              <a:rPr lang="en-US" sz="1600" i="1" dirty="0" smtClean="0"/>
              <a:t>a savage and deformed slave</a:t>
            </a:r>
            <a:br>
              <a:rPr lang="en-US" sz="1600" i="1" dirty="0" smtClean="0"/>
            </a:br>
            <a:r>
              <a:rPr lang="en-US" sz="1600" i="1" dirty="0" smtClean="0"/>
              <a:t>TRINCULO: a jester</a:t>
            </a:r>
            <a:br>
              <a:rPr lang="en-US" sz="1600" i="1" dirty="0" smtClean="0"/>
            </a:br>
            <a:r>
              <a:rPr lang="en-US" sz="1600" i="1" dirty="0" smtClean="0"/>
              <a:t>STEPHANO: a drunken butler</a:t>
            </a:r>
            <a:endParaRPr lang="en-US" sz="1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18974" y="658368"/>
            <a:ext cx="4267364" cy="4534768"/>
          </a:xfrm>
        </p:spPr>
        <p:txBody>
          <a:bodyPr anchor="t">
            <a:normAutofit/>
          </a:bodyPr>
          <a:lstStyle/>
          <a:p>
            <a:pPr marL="18288" indent="0">
              <a:buNone/>
            </a:pPr>
            <a:endParaRPr lang="en-US" sz="1200" dirty="0" smtClean="0"/>
          </a:p>
          <a:p>
            <a:pPr marL="18288" indent="0">
              <a:buNone/>
            </a:pPr>
            <a:r>
              <a:rPr lang="en-US" sz="1200" dirty="0" smtClean="0"/>
              <a:t>TRINCULO</a:t>
            </a:r>
            <a:r>
              <a:rPr lang="en-US" sz="1800" dirty="0" smtClean="0"/>
              <a:t>  Servant monster? The folly of this island! They say there’s five upon this isle; we are three of them. If </a:t>
            </a:r>
            <a:r>
              <a:rPr lang="en-US" sz="1800" dirty="0" err="1" smtClean="0"/>
              <a:t>th</a:t>
            </a:r>
            <a:r>
              <a:rPr lang="en-US" sz="1800" dirty="0" smtClean="0"/>
              <a:t>’ other two be brained like us, the state totters.</a:t>
            </a:r>
          </a:p>
          <a:p>
            <a:pPr marL="18288" indent="0">
              <a:buNone/>
            </a:pPr>
            <a:endParaRPr lang="en-US" sz="800" dirty="0" smtClean="0"/>
          </a:p>
          <a:p>
            <a:pPr marL="18288" indent="0">
              <a:buNone/>
            </a:pPr>
            <a:endParaRPr lang="en-US" sz="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The Tempest bullies close up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94" r="-5194"/>
          <a:stretch>
            <a:fillRect/>
          </a:stretch>
        </p:blipFill>
        <p:spPr>
          <a:xfrm>
            <a:off x="4261729" y="827480"/>
            <a:ext cx="4772143" cy="500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715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</a:t>
            </a:r>
            <a:r>
              <a:rPr lang="en-US" dirty="0" err="1" smtClean="0"/>
              <a:t>jist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448934" y="2673051"/>
            <a:ext cx="668183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Use specific examples from the text.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478748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516" y="5328728"/>
            <a:ext cx="3709098" cy="1307384"/>
          </a:xfrm>
        </p:spPr>
        <p:txBody>
          <a:bodyPr/>
          <a:lstStyle/>
          <a:p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THE TEMPEST</a:t>
            </a:r>
            <a:br>
              <a:rPr lang="en-US" sz="1600" dirty="0" smtClean="0"/>
            </a:br>
            <a:r>
              <a:rPr lang="en-US" sz="1600" dirty="0" smtClean="0"/>
              <a:t>by William Shakespeare</a:t>
            </a:r>
            <a:br>
              <a:rPr lang="en-US" sz="1600" dirty="0" smtClean="0"/>
            </a:br>
            <a:r>
              <a:rPr lang="en-US" sz="1600" dirty="0" smtClean="0"/>
              <a:t> CALIBAN: </a:t>
            </a:r>
            <a:r>
              <a:rPr lang="en-US" sz="1600" i="1" dirty="0" smtClean="0"/>
              <a:t>a savage and deformed slave</a:t>
            </a:r>
            <a:br>
              <a:rPr lang="en-US" sz="1600" i="1" dirty="0" smtClean="0"/>
            </a:br>
            <a:r>
              <a:rPr lang="en-US" sz="1600" i="1" dirty="0" smtClean="0"/>
              <a:t>TRINCULO: a jester</a:t>
            </a:r>
            <a:br>
              <a:rPr lang="en-US" sz="1600" i="1" dirty="0" smtClean="0"/>
            </a:br>
            <a:r>
              <a:rPr lang="en-US" sz="1600" i="1" dirty="0" smtClean="0"/>
              <a:t>STEPHANO: a drunken butler</a:t>
            </a:r>
            <a:endParaRPr lang="en-US" sz="1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18974" y="658368"/>
            <a:ext cx="4267364" cy="4534768"/>
          </a:xfrm>
        </p:spPr>
        <p:txBody>
          <a:bodyPr anchor="t">
            <a:normAutofit/>
          </a:bodyPr>
          <a:lstStyle/>
          <a:p>
            <a:pPr marL="18288" indent="0">
              <a:buNone/>
            </a:pPr>
            <a:endParaRPr lang="en-US" sz="1200" dirty="0" smtClean="0"/>
          </a:p>
          <a:p>
            <a:pPr marL="18288" indent="0">
              <a:buNone/>
            </a:pPr>
            <a:r>
              <a:rPr lang="en-US" sz="1200" dirty="0" smtClean="0"/>
              <a:t>TRINCULO</a:t>
            </a:r>
            <a:r>
              <a:rPr lang="en-US" sz="1800" dirty="0" smtClean="0"/>
              <a:t>  Servant monster? The folly of this island! They say there’s five upon this isle; we are three of them. If </a:t>
            </a:r>
            <a:r>
              <a:rPr lang="en-US" sz="1800" dirty="0" err="1" smtClean="0"/>
              <a:t>th</a:t>
            </a:r>
            <a:r>
              <a:rPr lang="en-US" sz="1800" dirty="0" smtClean="0"/>
              <a:t>’ other two be brained like us, the state totters.</a:t>
            </a:r>
          </a:p>
          <a:p>
            <a:pPr marL="18288" indent="0">
              <a:buNone/>
            </a:pPr>
            <a:endParaRPr lang="en-US" sz="800" dirty="0" smtClean="0"/>
          </a:p>
          <a:p>
            <a:pPr marL="18288" indent="0">
              <a:buNone/>
            </a:pPr>
            <a:endParaRPr lang="en-US" sz="800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Content Placeholder 7" descr="The Tempest bullies close up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94" r="-5194"/>
          <a:stretch>
            <a:fillRect/>
          </a:stretch>
        </p:blipFill>
        <p:spPr>
          <a:xfrm>
            <a:off x="4261729" y="827480"/>
            <a:ext cx="4772143" cy="500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166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</a:t>
            </a:r>
            <a:r>
              <a:rPr lang="en-US" dirty="0" smtClean="0"/>
              <a:t>or </a:t>
            </a:r>
            <a:r>
              <a:rPr lang="en-US" dirty="0"/>
              <a:t>W</a:t>
            </a:r>
            <a:r>
              <a:rPr lang="en-US" dirty="0" smtClean="0"/>
              <a:t>ord Meaning and Double Meanings (Puns)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16751" y="1905000"/>
            <a:ext cx="6467040" cy="2350008"/>
          </a:xfrm>
        </p:spPr>
        <p:txBody>
          <a:bodyPr/>
          <a:lstStyle/>
          <a:p>
            <a:r>
              <a:rPr lang="en-US" sz="7200" dirty="0" smtClean="0"/>
              <a:t>Reread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828859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516" y="5080541"/>
            <a:ext cx="3709098" cy="1555571"/>
          </a:xfrm>
        </p:spPr>
        <p:txBody>
          <a:bodyPr/>
          <a:lstStyle/>
          <a:p>
            <a:r>
              <a:rPr lang="en-US" sz="1600" dirty="0" smtClean="0"/>
              <a:t/>
            </a:r>
            <a:br>
              <a:rPr lang="en-US" sz="1600" dirty="0" smtClean="0"/>
            </a:br>
            <a:endParaRPr lang="en-US" sz="1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18974" y="658368"/>
            <a:ext cx="4267364" cy="4534768"/>
          </a:xfrm>
        </p:spPr>
        <p:txBody>
          <a:bodyPr anchor="t">
            <a:normAutofit/>
          </a:bodyPr>
          <a:lstStyle/>
          <a:p>
            <a:pPr marL="18288" indent="0">
              <a:buNone/>
            </a:pPr>
            <a:endParaRPr lang="en-US" sz="1200" dirty="0" smtClean="0"/>
          </a:p>
          <a:p>
            <a:pPr marL="18288" indent="0">
              <a:buNone/>
            </a:pPr>
            <a:r>
              <a:rPr lang="en-US" sz="1200" dirty="0" smtClean="0"/>
              <a:t>TRINCULO</a:t>
            </a:r>
            <a:r>
              <a:rPr lang="en-US" sz="1800" dirty="0" smtClean="0"/>
              <a:t>  Servant monster? The folly of this island! They say there’s five upon this isle; we are three of them. If </a:t>
            </a:r>
            <a:r>
              <a:rPr lang="en-US" sz="1800" dirty="0" err="1" smtClean="0"/>
              <a:t>th</a:t>
            </a:r>
            <a:r>
              <a:rPr lang="en-US" sz="1800" dirty="0" smtClean="0"/>
              <a:t>’ other two be brained like us, the state totters.</a:t>
            </a:r>
          </a:p>
          <a:p>
            <a:pPr marL="18288" indent="0">
              <a:buNone/>
            </a:pPr>
            <a:endParaRPr lang="en-US" sz="800" dirty="0" smtClean="0"/>
          </a:p>
          <a:p>
            <a:pPr marL="18288" indent="0">
              <a:buNone/>
            </a:pPr>
            <a:endParaRPr lang="en-US" sz="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516" y="5552857"/>
            <a:ext cx="3832430" cy="877771"/>
          </a:xfrm>
          <a:prstGeom prst="rect">
            <a:avLst/>
          </a:prstGeom>
        </p:spPr>
      </p:pic>
      <p:pic>
        <p:nvPicPr>
          <p:cNvPr id="8" name="Content Placeholder 7" descr="The Tempest bullies close up.jpeg"/>
          <p:cNvPicPr>
            <a:picLocks noGrp="1" noChangeAspect="1"/>
          </p:cNvPicPr>
          <p:nvPr>
            <p:ph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94" r="-5194"/>
          <a:stretch>
            <a:fillRect/>
          </a:stretch>
        </p:blipFill>
        <p:spPr>
          <a:xfrm>
            <a:off x="4261729" y="827480"/>
            <a:ext cx="4772143" cy="5003381"/>
          </a:xfrm>
        </p:spPr>
      </p:pic>
    </p:spTree>
    <p:extLst>
      <p:ext uri="{BB962C8B-B14F-4D97-AF65-F5344CB8AC3E}">
        <p14:creationId xmlns:p14="http://schemas.microsoft.com/office/powerpoint/2010/main" val="30574428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3-06-25 at 2.18.4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2700"/>
            <a:ext cx="9144000" cy="427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2541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77240" y="4876800"/>
            <a:ext cx="8186106" cy="914400"/>
          </a:xfrm>
        </p:spPr>
        <p:txBody>
          <a:bodyPr/>
          <a:lstStyle/>
          <a:p>
            <a:r>
              <a:rPr lang="en-US" dirty="0" smtClean="0"/>
              <a:t>What is the author’s purpose?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5736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For Character Analysis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16751" y="1905000"/>
            <a:ext cx="6467040" cy="2350008"/>
          </a:xfrm>
        </p:spPr>
        <p:txBody>
          <a:bodyPr/>
          <a:lstStyle/>
          <a:p>
            <a:r>
              <a:rPr lang="en-US" sz="7200" dirty="0" smtClean="0"/>
              <a:t>Reread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707532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516" y="5080541"/>
            <a:ext cx="3709098" cy="1555571"/>
          </a:xfrm>
        </p:spPr>
        <p:txBody>
          <a:bodyPr/>
          <a:lstStyle/>
          <a:p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2400" dirty="0" smtClean="0">
                <a:latin typeface="Lucida Blackletter"/>
                <a:cs typeface="Lucida Blackletter"/>
              </a:rPr>
              <a:t>The Tempest</a:t>
            </a:r>
            <a:r>
              <a:rPr lang="en-US" sz="1600" dirty="0" smtClean="0">
                <a:latin typeface="Lucida Blackletter"/>
                <a:cs typeface="Lucida Blackletter"/>
              </a:rPr>
              <a:t/>
            </a:r>
            <a:br>
              <a:rPr lang="en-US" sz="1600" dirty="0" smtClean="0">
                <a:latin typeface="Lucida Blackletter"/>
                <a:cs typeface="Lucida Blackletter"/>
              </a:rPr>
            </a:br>
            <a:r>
              <a:rPr lang="en-US" sz="1600" dirty="0" smtClean="0"/>
              <a:t>by William Shakespeare</a:t>
            </a:r>
            <a:br>
              <a:rPr lang="en-US" sz="1600" dirty="0" smtClean="0"/>
            </a:br>
            <a:r>
              <a:rPr lang="en-US" sz="1600" dirty="0" smtClean="0"/>
              <a:t>CALIBAN: </a:t>
            </a:r>
            <a:r>
              <a:rPr lang="en-US" sz="1600" i="1" dirty="0" smtClean="0"/>
              <a:t>a savage and deformed slave</a:t>
            </a:r>
            <a:br>
              <a:rPr lang="en-US" sz="1600" i="1" dirty="0" smtClean="0"/>
            </a:br>
            <a:r>
              <a:rPr lang="en-US" sz="1600" i="1" dirty="0" smtClean="0"/>
              <a:t>TRINCULO: a jester</a:t>
            </a:r>
            <a:br>
              <a:rPr lang="en-US" sz="1600" i="1" dirty="0" smtClean="0"/>
            </a:br>
            <a:r>
              <a:rPr lang="en-US" sz="1600" i="1" dirty="0" smtClean="0"/>
              <a:t>STEPHANO: a drunken butler</a:t>
            </a:r>
            <a:endParaRPr lang="en-US" sz="1600" i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18974" y="658368"/>
            <a:ext cx="4267364" cy="4534768"/>
          </a:xfrm>
        </p:spPr>
        <p:txBody>
          <a:bodyPr anchor="t">
            <a:normAutofit/>
          </a:bodyPr>
          <a:lstStyle/>
          <a:p>
            <a:pPr marL="18288" indent="0">
              <a:buNone/>
            </a:pPr>
            <a:endParaRPr lang="en-US" sz="1200" dirty="0" smtClean="0"/>
          </a:p>
          <a:p>
            <a:pPr marL="18288" indent="0">
              <a:buNone/>
            </a:pPr>
            <a:r>
              <a:rPr lang="en-US" sz="1200" dirty="0" smtClean="0"/>
              <a:t>TRINCULO</a:t>
            </a:r>
            <a:r>
              <a:rPr lang="en-US" sz="1800" dirty="0" smtClean="0"/>
              <a:t>  Servant monster? The folly of this island! They say there’s five upon this isle; we are three of them. If </a:t>
            </a:r>
            <a:r>
              <a:rPr lang="en-US" sz="1800" dirty="0" err="1" smtClean="0"/>
              <a:t>th</a:t>
            </a:r>
            <a:r>
              <a:rPr lang="en-US" sz="1800" dirty="0" smtClean="0"/>
              <a:t>’ other two be brained like us, the state totters.</a:t>
            </a:r>
          </a:p>
          <a:p>
            <a:pPr marL="18288" indent="0">
              <a:buNone/>
            </a:pPr>
            <a:endParaRPr lang="en-US" sz="800" dirty="0" smtClean="0"/>
          </a:p>
          <a:p>
            <a:pPr marL="18288" indent="0">
              <a:buNone/>
            </a:pPr>
            <a:endParaRPr lang="en-US" sz="80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7" descr="The Tempest bullies close up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94" r="-5194"/>
          <a:stretch>
            <a:fillRect/>
          </a:stretch>
        </p:blipFill>
        <p:spPr>
          <a:xfrm>
            <a:off x="4261729" y="827480"/>
            <a:ext cx="4772143" cy="5003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4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06-27 at 1.54.4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320" y="127000"/>
            <a:ext cx="4064000" cy="6604000"/>
          </a:xfrm>
          <a:prstGeom prst="rect">
            <a:avLst/>
          </a:prstGeom>
        </p:spPr>
      </p:pic>
      <p:pic>
        <p:nvPicPr>
          <p:cNvPr id="5" name="Picture 4" descr="Screen Shot 2013-06-27 at 1.59.11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66" y="377169"/>
            <a:ext cx="2256147" cy="17011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7106" y="2232275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 + 10 + 6 + 6 = 32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47922" y="4503638"/>
            <a:ext cx="12839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College Readiness</a:t>
            </a:r>
            <a:endParaRPr lang="en-US" dirty="0"/>
          </a:p>
        </p:txBody>
      </p:sp>
      <p:pic>
        <p:nvPicPr>
          <p:cNvPr id="8" name="Picture 7" descr="Screen Shot 2013-06-27 at 2.17.25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626" y="5195819"/>
            <a:ext cx="1337251" cy="133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21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you know about the characters?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0095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did Shakespeare use class? </a:t>
            </a:r>
            <a:br>
              <a:rPr lang="en-US" dirty="0" smtClean="0"/>
            </a:br>
            <a:r>
              <a:rPr lang="en-US" dirty="0" smtClean="0"/>
              <a:t>What is the hierarchy among these 3 characters?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7387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7239" y="685801"/>
            <a:ext cx="7746257" cy="4960750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6600"/>
                </a:solidFill>
              </a:rPr>
              <a:t>English Language Arts Standards » College and Career Readiness Anchor Standards for Reading » </a:t>
            </a:r>
            <a:r>
              <a:rPr lang="en-US" sz="4400" b="1" dirty="0" smtClean="0">
                <a:solidFill>
                  <a:srgbClr val="FF6600"/>
                </a:solidFill>
              </a:rPr>
              <a:t>9</a:t>
            </a:r>
            <a:endParaRPr lang="en-US" sz="4400" b="1" dirty="0">
              <a:solidFill>
                <a:srgbClr val="FF6600"/>
              </a:solidFill>
            </a:endParaRPr>
          </a:p>
          <a:p>
            <a:r>
              <a:rPr lang="en-US" sz="3200" dirty="0" smtClean="0"/>
              <a:t>Analyze </a:t>
            </a:r>
            <a:r>
              <a:rPr lang="en-US" sz="3200" dirty="0"/>
              <a:t>how two or more texts address similar themes or topics in order to build knowledge or to compare the approaches the authors take.</a:t>
            </a:r>
          </a:p>
        </p:txBody>
      </p:sp>
    </p:spTree>
    <p:extLst>
      <p:ext uri="{BB962C8B-B14F-4D97-AF65-F5344CB8AC3E}">
        <p14:creationId xmlns:p14="http://schemas.microsoft.com/office/powerpoint/2010/main" val="9864803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06-25 at 2.49.3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00" y="0"/>
            <a:ext cx="71347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56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3-06-25 at 2.49.5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404" y="-3554"/>
            <a:ext cx="3667991" cy="3322758"/>
          </a:xfrm>
          <a:prstGeom prst="rect">
            <a:avLst/>
          </a:prstGeom>
        </p:spPr>
      </p:pic>
      <p:pic>
        <p:nvPicPr>
          <p:cNvPr id="5" name="Picture 4" descr="Screen Shot 2013-06-25 at 2.51.1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605" y="3632968"/>
            <a:ext cx="2862470" cy="2743200"/>
          </a:xfrm>
          <a:prstGeom prst="rect">
            <a:avLst/>
          </a:prstGeom>
        </p:spPr>
      </p:pic>
      <p:pic>
        <p:nvPicPr>
          <p:cNvPr id="6" name="Picture 5" descr="Screen Shot 2013-06-25 at 2.50.42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605" y="576004"/>
            <a:ext cx="2818614" cy="2743200"/>
          </a:xfrm>
          <a:prstGeom prst="rect">
            <a:avLst/>
          </a:prstGeom>
        </p:spPr>
      </p:pic>
      <p:pic>
        <p:nvPicPr>
          <p:cNvPr id="7" name="Picture 6" descr="Screen Shot 2013-06-25 at 2.50.55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439" y="3632975"/>
            <a:ext cx="2837956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588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ne p7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0" y="0"/>
            <a:ext cx="56521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762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ne p8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0" y="0"/>
            <a:ext cx="56477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498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 p9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0" y="0"/>
            <a:ext cx="56521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015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346327" y="-153949"/>
            <a:ext cx="10440590" cy="7584029"/>
            <a:chOff x="-346327" y="-153949"/>
            <a:chExt cx="10440590" cy="7584029"/>
          </a:xfrm>
        </p:grpSpPr>
        <p:grpSp>
          <p:nvGrpSpPr>
            <p:cNvPr id="6" name="Group 5"/>
            <p:cNvGrpSpPr/>
            <p:nvPr/>
          </p:nvGrpSpPr>
          <p:grpSpPr>
            <a:xfrm>
              <a:off x="-156097" y="949123"/>
              <a:ext cx="10250360" cy="5536042"/>
              <a:chOff x="-2291392" y="-282494"/>
              <a:chExt cx="14355120" cy="7752952"/>
            </a:xfrm>
          </p:grpSpPr>
          <p:pic>
            <p:nvPicPr>
              <p:cNvPr id="2" name="Picture 1" descr="One p13.jpeg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4237485" y="-355784"/>
                <a:ext cx="7421847" cy="8230638"/>
              </a:xfrm>
              <a:prstGeom prst="rect">
                <a:avLst/>
              </a:prstGeom>
            </p:spPr>
          </p:pic>
          <p:pic>
            <p:nvPicPr>
              <p:cNvPr id="3" name="Picture 2" descr="One p12.jpeg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2291392" y="-282494"/>
                <a:ext cx="6143342" cy="7130096"/>
              </a:xfrm>
              <a:prstGeom prst="rect">
                <a:avLst/>
              </a:prstGeom>
            </p:spPr>
          </p:pic>
        </p:grpSp>
        <p:sp>
          <p:nvSpPr>
            <p:cNvPr id="7" name="Rectangle 6"/>
            <p:cNvSpPr/>
            <p:nvPr/>
          </p:nvSpPr>
          <p:spPr>
            <a:xfrm>
              <a:off x="-346327" y="-153949"/>
              <a:ext cx="9677921" cy="141647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scene3d>
              <a:camera prst="orthographicFront">
                <a:rot lat="0" lon="0" rev="0"/>
              </a:camera>
              <a:lightRig rig="glow" dir="tl">
                <a:rot lat="0" lon="0" rev="19800000"/>
              </a:lightRig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-156097" y="6013604"/>
              <a:ext cx="9677921" cy="141647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scene3d>
              <a:camera prst="orthographicFront">
                <a:rot lat="0" lon="0" rev="0"/>
              </a:camera>
              <a:lightRig rig="glow" dir="tl">
                <a:rot lat="0" lon="0" rev="19800000"/>
              </a:lightRig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2134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ne p16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58900" y="0"/>
            <a:ext cx="641297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3925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3-06-27 at 1.45.4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440" y="0"/>
            <a:ext cx="6381462" cy="6858000"/>
          </a:xfrm>
          <a:prstGeom prst="rect">
            <a:avLst/>
          </a:prstGeom>
        </p:spPr>
      </p:pic>
      <p:pic>
        <p:nvPicPr>
          <p:cNvPr id="6" name="Picture 5" descr="Screen Shot 2013-06-27 at 1.51.17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02" y="558069"/>
            <a:ext cx="1134417" cy="12316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8604" y="1847398"/>
            <a:ext cx="1577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10 Anchor Standards for Reading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42524" y="638893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1, 4, 9, 10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338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 p17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0" y="0"/>
            <a:ext cx="56477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6276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ne p18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0"/>
            <a:ext cx="6584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000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 p19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00" y="0"/>
            <a:ext cx="56477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7729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 p20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0" y="0"/>
            <a:ext cx="65866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642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 p21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0"/>
            <a:ext cx="65451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9317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 p22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11300" y="0"/>
            <a:ext cx="61152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622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2396" y="1404796"/>
            <a:ext cx="1002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Puns?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443531" y="2078328"/>
            <a:ext cx="1946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Everyone counts!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02254" y="2463205"/>
            <a:ext cx="2783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Everyone felt a little blue.</a:t>
            </a:r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21193725"/>
              </p:ext>
            </p:extLst>
          </p:nvPr>
        </p:nvGraphicFramePr>
        <p:xfrm>
          <a:off x="42489" y="2686333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333757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01556467"/>
              </p:ext>
            </p:extLst>
          </p:nvPr>
        </p:nvGraphicFramePr>
        <p:xfrm>
          <a:off x="557972" y="269413"/>
          <a:ext cx="7715399" cy="6357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42135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Theme?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500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Tempest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5043966" y="661976"/>
            <a:ext cx="3273552" cy="639762"/>
          </a:xfrm>
        </p:spPr>
        <p:txBody>
          <a:bodyPr/>
          <a:lstStyle/>
          <a:p>
            <a:r>
              <a:rPr lang="en-US" dirty="0" smtClean="0"/>
              <a:t>One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7239" y="5275536"/>
            <a:ext cx="8185873" cy="914400"/>
          </a:xfrm>
        </p:spPr>
        <p:txBody>
          <a:bodyPr/>
          <a:lstStyle/>
          <a:p>
            <a:r>
              <a:rPr lang="en-US" sz="4400" dirty="0" smtClean="0"/>
              <a:t>How do they deal with bullies?</a:t>
            </a:r>
            <a:endParaRPr lang="en-US" sz="4400" dirty="0"/>
          </a:p>
        </p:txBody>
      </p:sp>
      <p:grpSp>
        <p:nvGrpSpPr>
          <p:cNvPr id="10" name="Group 9"/>
          <p:cNvGrpSpPr/>
          <p:nvPr/>
        </p:nvGrpSpPr>
        <p:grpSpPr>
          <a:xfrm>
            <a:off x="1478599" y="1350661"/>
            <a:ext cx="5555294" cy="3759150"/>
            <a:chOff x="1478599" y="1350661"/>
            <a:chExt cx="5555294" cy="3759150"/>
          </a:xfrm>
        </p:grpSpPr>
        <p:sp>
          <p:nvSpPr>
            <p:cNvPr id="8" name="Oval 7"/>
            <p:cNvSpPr/>
            <p:nvPr/>
          </p:nvSpPr>
          <p:spPr>
            <a:xfrm>
              <a:off x="1478599" y="1360709"/>
              <a:ext cx="3749102" cy="3749102"/>
            </a:xfrm>
            <a:prstGeom prst="ellipse">
              <a:avLst/>
            </a:prstGeom>
            <a:solidFill>
              <a:schemeClr val="accent4">
                <a:alpha val="84000"/>
              </a:schemeClr>
            </a:solidFill>
            <a:ln w="571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284791" y="1350661"/>
              <a:ext cx="3749102" cy="3749102"/>
            </a:xfrm>
            <a:prstGeom prst="ellipse">
              <a:avLst/>
            </a:prstGeom>
            <a:solidFill>
              <a:schemeClr val="accent4">
                <a:alpha val="84000"/>
              </a:schemeClr>
            </a:solidFill>
            <a:ln w="571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498105" y="1340613"/>
            <a:ext cx="5555294" cy="3759150"/>
            <a:chOff x="1478599" y="1350661"/>
            <a:chExt cx="5555294" cy="3759150"/>
          </a:xfrm>
          <a:noFill/>
        </p:grpSpPr>
        <p:sp>
          <p:nvSpPr>
            <p:cNvPr id="12" name="Oval 11"/>
            <p:cNvSpPr/>
            <p:nvPr/>
          </p:nvSpPr>
          <p:spPr>
            <a:xfrm>
              <a:off x="1478599" y="1360709"/>
              <a:ext cx="3749102" cy="3749102"/>
            </a:xfrm>
            <a:prstGeom prst="ellipse">
              <a:avLst/>
            </a:prstGeom>
            <a:grpFill/>
            <a:ln w="571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3284791" y="1350661"/>
              <a:ext cx="3749102" cy="3749102"/>
            </a:xfrm>
            <a:prstGeom prst="ellipse">
              <a:avLst/>
            </a:prstGeom>
            <a:grpFill/>
            <a:ln w="57150" cmpd="sng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250462" y="1895932"/>
            <a:ext cx="727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Bully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7565891" y="3800648"/>
            <a:ext cx="1219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Bystander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614260" y="4451975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dirty="0" smtClean="0">
                <a:solidFill>
                  <a:prstClr val="white"/>
                </a:solidFill>
              </a:rPr>
              <a:t>Victim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347265" y="1350661"/>
            <a:ext cx="126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Upstander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481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7239" y="685801"/>
            <a:ext cx="7746257" cy="4960750"/>
          </a:xfrm>
        </p:spPr>
        <p:txBody>
          <a:bodyPr>
            <a:normAutofit fontScale="92500" lnSpcReduction="10000"/>
          </a:bodyPr>
          <a:lstStyle/>
          <a:p>
            <a:r>
              <a:rPr lang="en-US" sz="4800" b="1" dirty="0">
                <a:solidFill>
                  <a:srgbClr val="FF6600"/>
                </a:solidFill>
              </a:rPr>
              <a:t>English Language Arts Standards » College and Career Readiness Anchor Standards for Reading » 1</a:t>
            </a:r>
          </a:p>
          <a:p>
            <a:r>
              <a:rPr lang="en-US" sz="3200" dirty="0"/>
              <a:t>Read closely to determine what the text says explicitly and to make logical inferences from it; cite specific textual evidence when writing or speaking to support conclusions drawn from the text. </a:t>
            </a:r>
          </a:p>
        </p:txBody>
      </p:sp>
    </p:spTree>
    <p:extLst>
      <p:ext uri="{BB962C8B-B14F-4D97-AF65-F5344CB8AC3E}">
        <p14:creationId xmlns:p14="http://schemas.microsoft.com/office/powerpoint/2010/main" val="6749314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7" descr="The Tempest bullies close up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94" r="-5194"/>
          <a:stretch>
            <a:fillRect/>
          </a:stretch>
        </p:blipFill>
        <p:spPr>
          <a:xfrm>
            <a:off x="4377169" y="827480"/>
            <a:ext cx="4772143" cy="5003381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 descr="Screen Shot 2013-06-25 at 2.49.3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08" y="1212360"/>
            <a:ext cx="4304359" cy="4137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60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7239" y="685801"/>
            <a:ext cx="7746257" cy="4960750"/>
          </a:xfrm>
        </p:spPr>
        <p:txBody>
          <a:bodyPr>
            <a:normAutofit fontScale="92500" lnSpcReduction="10000"/>
          </a:bodyPr>
          <a:lstStyle/>
          <a:p>
            <a:r>
              <a:rPr lang="en-US" sz="4800" b="1" dirty="0">
                <a:solidFill>
                  <a:srgbClr val="FF6600"/>
                </a:solidFill>
              </a:rPr>
              <a:t>English Language Arts Standards » College and Career Readiness Anchor Standards for Reading » 1</a:t>
            </a:r>
          </a:p>
          <a:p>
            <a:r>
              <a:rPr lang="en-US" sz="3200" dirty="0"/>
              <a:t>Read closely to determine what the text says explicitly and to make logical inferences from it; cite specific textual evidence when writing or speaking to support conclusions drawn from the text. </a:t>
            </a:r>
          </a:p>
        </p:txBody>
      </p:sp>
    </p:spTree>
    <p:extLst>
      <p:ext uri="{BB962C8B-B14F-4D97-AF65-F5344CB8AC3E}">
        <p14:creationId xmlns:p14="http://schemas.microsoft.com/office/powerpoint/2010/main" val="38326782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7239" y="320169"/>
            <a:ext cx="7746257" cy="5991789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6600"/>
                </a:solidFill>
              </a:rPr>
              <a:t>English Language Arts Standards » College and Career Readiness Anchor Standards for Reading » </a:t>
            </a:r>
            <a:r>
              <a:rPr lang="en-US" sz="4400" b="1" dirty="0" smtClean="0">
                <a:solidFill>
                  <a:srgbClr val="FF6600"/>
                </a:solidFill>
              </a:rPr>
              <a:t>4</a:t>
            </a:r>
            <a:endParaRPr lang="en-US" sz="4400" b="1" dirty="0">
              <a:solidFill>
                <a:srgbClr val="FF6600"/>
              </a:solidFill>
            </a:endParaRPr>
          </a:p>
          <a:p>
            <a:r>
              <a:rPr lang="en-US" sz="3000" dirty="0" smtClean="0"/>
              <a:t>Interpret </a:t>
            </a:r>
            <a:r>
              <a:rPr lang="en-US" sz="3000" dirty="0"/>
              <a:t>words and phrases as they are used in a text, including determining technical, connotative, and figurative meanings, and analyze how specific word choices shape meaning or tone.</a:t>
            </a:r>
          </a:p>
        </p:txBody>
      </p:sp>
    </p:spTree>
    <p:extLst>
      <p:ext uri="{BB962C8B-B14F-4D97-AF65-F5344CB8AC3E}">
        <p14:creationId xmlns:p14="http://schemas.microsoft.com/office/powerpoint/2010/main" val="1047054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7239" y="685801"/>
            <a:ext cx="7746257" cy="4960750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6600"/>
                </a:solidFill>
              </a:rPr>
              <a:t>English Language Arts Standards » College and Career Readiness Anchor Standards for Reading » </a:t>
            </a:r>
            <a:r>
              <a:rPr lang="en-US" sz="4400" b="1" dirty="0" smtClean="0">
                <a:solidFill>
                  <a:srgbClr val="FF6600"/>
                </a:solidFill>
              </a:rPr>
              <a:t>9</a:t>
            </a:r>
            <a:endParaRPr lang="en-US" sz="4400" b="1" dirty="0">
              <a:solidFill>
                <a:srgbClr val="FF6600"/>
              </a:solidFill>
            </a:endParaRPr>
          </a:p>
          <a:p>
            <a:r>
              <a:rPr lang="en-US" sz="3200" dirty="0" smtClean="0"/>
              <a:t>Analyze </a:t>
            </a:r>
            <a:r>
              <a:rPr lang="en-US" sz="3200" dirty="0"/>
              <a:t>how two or more texts address similar themes or topics in order to build knowledge or to compare the approaches the authors take.</a:t>
            </a:r>
          </a:p>
        </p:txBody>
      </p:sp>
    </p:spTree>
    <p:extLst>
      <p:ext uri="{BB962C8B-B14F-4D97-AF65-F5344CB8AC3E}">
        <p14:creationId xmlns:p14="http://schemas.microsoft.com/office/powerpoint/2010/main" val="1447677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7239" y="685801"/>
            <a:ext cx="7746257" cy="4960750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6600"/>
                </a:solidFill>
              </a:rPr>
              <a:t>English Language Arts Standards » College and Career Readiness Anchor Standards for Reading » </a:t>
            </a:r>
            <a:r>
              <a:rPr lang="en-US" sz="4400" b="1" dirty="0" smtClean="0">
                <a:solidFill>
                  <a:srgbClr val="FF6600"/>
                </a:solidFill>
              </a:rPr>
              <a:t>10</a:t>
            </a:r>
            <a:endParaRPr lang="en-US" sz="4400" b="1" dirty="0">
              <a:solidFill>
                <a:srgbClr val="FF6600"/>
              </a:solidFill>
            </a:endParaRPr>
          </a:p>
          <a:p>
            <a:r>
              <a:rPr lang="en-US" sz="3500" dirty="0" smtClean="0"/>
              <a:t>Read </a:t>
            </a:r>
            <a:r>
              <a:rPr lang="en-US" sz="3500" dirty="0"/>
              <a:t>and comprehend complex literary and informational texts independently and proficiently.</a:t>
            </a:r>
          </a:p>
        </p:txBody>
      </p:sp>
    </p:spTree>
    <p:extLst>
      <p:ext uri="{BB962C8B-B14F-4D97-AF65-F5344CB8AC3E}">
        <p14:creationId xmlns:p14="http://schemas.microsoft.com/office/powerpoint/2010/main" val="220063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7239" y="320169"/>
            <a:ext cx="7746257" cy="5991789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6600"/>
                </a:solidFill>
              </a:rPr>
              <a:t>English Language Arts Standards » College and Career Readiness Anchor Standards for Reading » </a:t>
            </a:r>
            <a:r>
              <a:rPr lang="en-US" sz="4400" b="1" dirty="0" smtClean="0">
                <a:solidFill>
                  <a:srgbClr val="FF6600"/>
                </a:solidFill>
              </a:rPr>
              <a:t>4</a:t>
            </a:r>
            <a:endParaRPr lang="en-US" sz="4400" b="1" dirty="0">
              <a:solidFill>
                <a:srgbClr val="FF6600"/>
              </a:solidFill>
            </a:endParaRPr>
          </a:p>
          <a:p>
            <a:r>
              <a:rPr lang="en-US" sz="3000" dirty="0" smtClean="0"/>
              <a:t>Interpret </a:t>
            </a:r>
            <a:r>
              <a:rPr lang="en-US" sz="3000" dirty="0"/>
              <a:t>words and phrases as they are used in a text, including determining technical, connotative, and figurative meanings, and analyze how specific word choices shape meaning or tone.</a:t>
            </a:r>
          </a:p>
        </p:txBody>
      </p:sp>
    </p:spTree>
    <p:extLst>
      <p:ext uri="{BB962C8B-B14F-4D97-AF65-F5344CB8AC3E}">
        <p14:creationId xmlns:p14="http://schemas.microsoft.com/office/powerpoint/2010/main" val="21393553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7239" y="685801"/>
            <a:ext cx="7746257" cy="4960750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6600"/>
                </a:solidFill>
              </a:rPr>
              <a:t>English Language Arts Standards » College and Career Readiness Anchor Standards for Reading » </a:t>
            </a:r>
            <a:r>
              <a:rPr lang="en-US" sz="4400" b="1" dirty="0" smtClean="0">
                <a:solidFill>
                  <a:srgbClr val="FF6600"/>
                </a:solidFill>
              </a:rPr>
              <a:t>9</a:t>
            </a:r>
            <a:endParaRPr lang="en-US" sz="4400" b="1" dirty="0">
              <a:solidFill>
                <a:srgbClr val="FF6600"/>
              </a:solidFill>
            </a:endParaRPr>
          </a:p>
          <a:p>
            <a:r>
              <a:rPr lang="en-US" sz="3200" dirty="0" smtClean="0"/>
              <a:t>Analyze </a:t>
            </a:r>
            <a:r>
              <a:rPr lang="en-US" sz="3200" dirty="0"/>
              <a:t>how two or more texts address similar themes or topics in order to build knowledge or to compare the approaches the authors take.</a:t>
            </a:r>
          </a:p>
        </p:txBody>
      </p:sp>
    </p:spTree>
    <p:extLst>
      <p:ext uri="{BB962C8B-B14F-4D97-AF65-F5344CB8AC3E}">
        <p14:creationId xmlns:p14="http://schemas.microsoft.com/office/powerpoint/2010/main" val="3166980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77239" y="685801"/>
            <a:ext cx="7746257" cy="4960750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6600"/>
                </a:solidFill>
              </a:rPr>
              <a:t>English Language Arts Standards » College and Career Readiness Anchor Standards for Reading » </a:t>
            </a:r>
            <a:r>
              <a:rPr lang="en-US" sz="4400" b="1" dirty="0" smtClean="0">
                <a:solidFill>
                  <a:srgbClr val="FF6600"/>
                </a:solidFill>
              </a:rPr>
              <a:t>10</a:t>
            </a:r>
            <a:endParaRPr lang="en-US" sz="4400" b="1" dirty="0">
              <a:solidFill>
                <a:srgbClr val="FF6600"/>
              </a:solidFill>
            </a:endParaRPr>
          </a:p>
          <a:p>
            <a:r>
              <a:rPr lang="en-US" sz="3500" dirty="0" smtClean="0"/>
              <a:t>Read </a:t>
            </a:r>
            <a:r>
              <a:rPr lang="en-US" sz="3500" dirty="0"/>
              <a:t>and comprehend complex literary and informational texts independently and proficiently.</a:t>
            </a:r>
          </a:p>
        </p:txBody>
      </p:sp>
    </p:spTree>
    <p:extLst>
      <p:ext uri="{BB962C8B-B14F-4D97-AF65-F5344CB8AC3E}">
        <p14:creationId xmlns:p14="http://schemas.microsoft.com/office/powerpoint/2010/main" val="2226792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77240" y="988272"/>
            <a:ext cx="7543800" cy="2152650"/>
          </a:xfrm>
        </p:spPr>
        <p:txBody>
          <a:bodyPr/>
          <a:lstStyle/>
          <a:p>
            <a:r>
              <a:rPr lang="en-US" dirty="0" smtClean="0"/>
              <a:t>Critical Literacy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133600" y="3144563"/>
            <a:ext cx="6172200" cy="1281502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ability to read texts in an active, reflective </a:t>
            </a:r>
            <a:r>
              <a:rPr lang="en-US" dirty="0" smtClean="0"/>
              <a:t>manner </a:t>
            </a:r>
            <a:r>
              <a:rPr lang="en-US" dirty="0"/>
              <a:t>to better understand power, inequality, and injustice in human relationships.</a:t>
            </a:r>
          </a:p>
        </p:txBody>
      </p:sp>
    </p:spTree>
    <p:extLst>
      <p:ext uri="{BB962C8B-B14F-4D97-AF65-F5344CB8AC3E}">
        <p14:creationId xmlns:p14="http://schemas.microsoft.com/office/powerpoint/2010/main" val="37347106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Rereading for deep understanding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7200" dirty="0" smtClean="0"/>
              <a:t>Close Reading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297944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l">
  <a:themeElements>
    <a:clrScheme name="Custom 13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l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Elemental.thmx</Template>
  <TotalTime>2920</TotalTime>
  <Words>677</Words>
  <Application>Microsoft Macintosh PowerPoint</Application>
  <PresentationFormat>On-screen Show (4:3)</PresentationFormat>
  <Paragraphs>74</Paragraphs>
  <Slides>44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Elemental</vt:lpstr>
      <vt:lpstr>Common Core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Critical Literacy</vt:lpstr>
      <vt:lpstr>Close Reading</vt:lpstr>
      <vt:lpstr>1 Reading for Jist</vt:lpstr>
      <vt:lpstr> THE TEMPEST by William Shakespeare  CALIBAN: a savage and deformed slave TRINCULO: a jester STEPHANO: a drunken butler</vt:lpstr>
      <vt:lpstr>What is the jist?</vt:lpstr>
      <vt:lpstr> THE TEMPEST by William Shakespeare  CALIBAN: a savage and deformed slave TRINCULO: a jester STEPHANO: a drunken butler</vt:lpstr>
      <vt:lpstr>Reread</vt:lpstr>
      <vt:lpstr> </vt:lpstr>
      <vt:lpstr>PowerPoint Presentation</vt:lpstr>
      <vt:lpstr>What is the author’s purpose?</vt:lpstr>
      <vt:lpstr>Reread</vt:lpstr>
      <vt:lpstr> The Tempest by William Shakespeare CALIBAN: a savage and deformed slave TRINCULO: a jester STEPHANO: a drunken butler</vt:lpstr>
      <vt:lpstr>What do you know about the characters?</vt:lpstr>
      <vt:lpstr>How did Shakespeare use class?  What is the hierarchy among these 3 characters?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What is the Theme?</vt:lpstr>
      <vt:lpstr>How do they deal with bullies?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Common </dc:title>
  <dc:creator>SDSU COE</dc:creator>
  <cp:lastModifiedBy>SDSU COE</cp:lastModifiedBy>
  <cp:revision>62</cp:revision>
  <dcterms:created xsi:type="dcterms:W3CDTF">2013-06-19T16:26:26Z</dcterms:created>
  <dcterms:modified xsi:type="dcterms:W3CDTF">2013-06-27T10:04:12Z</dcterms:modified>
</cp:coreProperties>
</file>